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Halbach arrays for MICE PMs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Ben Shepherd</a:t>
            </a:r>
          </a:p>
          <a:p>
            <a:r>
              <a:rPr lang="en-GB" smtClean="0"/>
              <a:t>February 2012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Previously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/>
          </a:bodyPr>
          <a:lstStyle/>
          <a:p>
            <a:r>
              <a:rPr lang="en-GB" smtClean="0"/>
              <a:t>Coil inner radius reduced to 8.1mm</a:t>
            </a:r>
          </a:p>
          <a:p>
            <a:r>
              <a:rPr lang="en-GB" smtClean="0"/>
              <a:t>PM outer radius kept at 7.5mm (i.e. 0.6mm gap)</a:t>
            </a:r>
          </a:p>
          <a:p>
            <a:r>
              <a:rPr lang="en-GB" smtClean="0"/>
              <a:t>Calculated force (from 2D model): 75N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952" t="6756" r="68639" b="12178"/>
          <a:stretch>
            <a:fillRect/>
          </a:stretch>
        </p:blipFill>
        <p:spPr bwMode="auto">
          <a:xfrm>
            <a:off x="609600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7391400" y="3886200"/>
            <a:ext cx="304800" cy="5334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flipH="1">
            <a:off x="7391400" y="3429000"/>
            <a:ext cx="304800" cy="2286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flipH="1">
            <a:off x="7391400" y="4648200"/>
            <a:ext cx="304800" cy="2286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 axially-magnetised blocks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GB" smtClean="0"/>
              <a:t>Keep overall length at 18mm</a:t>
            </a:r>
          </a:p>
          <a:p>
            <a:r>
              <a:rPr lang="en-GB" smtClean="0"/>
              <a:t>Five equal blocks, 3.6mm long</a:t>
            </a:r>
          </a:p>
          <a:p>
            <a:r>
              <a:rPr lang="en-GB" smtClean="0"/>
              <a:t>Force increased to 95N</a:t>
            </a:r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238" r="29649"/>
          <a:stretch>
            <a:fillRect/>
          </a:stretch>
        </p:blipFill>
        <p:spPr bwMode="auto">
          <a:xfrm>
            <a:off x="4814092" y="2057400"/>
            <a:ext cx="432990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6248400" y="3962401"/>
            <a:ext cx="685800" cy="6096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flipH="1">
            <a:off x="6248400" y="2667000"/>
            <a:ext cx="685800" cy="505326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flipH="1">
            <a:off x="6248400" y="5362074"/>
            <a:ext cx="685800" cy="505326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6200000">
            <a:off x="6298406" y="4598194"/>
            <a:ext cx="585788" cy="6858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 flipV="1">
            <a:off x="6298406" y="3226594"/>
            <a:ext cx="585788" cy="6858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Optimisation of block sizes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24000"/>
            <a:ext cx="4343400" cy="4525963"/>
          </a:xfrm>
        </p:spPr>
        <p:txBody>
          <a:bodyPr/>
          <a:lstStyle/>
          <a:p>
            <a:r>
              <a:rPr lang="en-GB" smtClean="0"/>
              <a:t>Overall length constant at 18mm</a:t>
            </a:r>
          </a:p>
          <a:p>
            <a:r>
              <a:rPr lang="en-GB" smtClean="0"/>
              <a:t>Block lengths:</a:t>
            </a:r>
          </a:p>
          <a:p>
            <a:pPr lvl="1"/>
            <a:r>
              <a:rPr lang="en-GB" smtClean="0"/>
              <a:t>a = 2.5mm</a:t>
            </a:r>
          </a:p>
          <a:p>
            <a:pPr lvl="1"/>
            <a:r>
              <a:rPr lang="en-GB" smtClean="0"/>
              <a:t>b = 4.0mm</a:t>
            </a:r>
          </a:p>
          <a:p>
            <a:pPr lvl="1"/>
            <a:r>
              <a:rPr lang="en-GB" smtClean="0"/>
              <a:t>c = 5.0mm</a:t>
            </a:r>
            <a:endParaRPr lang="en-GB" smtClean="0"/>
          </a:p>
          <a:p>
            <a:r>
              <a:rPr lang="en-GB" smtClean="0"/>
              <a:t>Force: 107.2N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238" r="60857"/>
          <a:stretch>
            <a:fillRect/>
          </a:stretch>
        </p:blipFill>
        <p:spPr bwMode="auto">
          <a:xfrm>
            <a:off x="0" y="1600200"/>
            <a:ext cx="228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274764" y="2097881"/>
            <a:ext cx="0" cy="685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74764" y="2781300"/>
            <a:ext cx="0" cy="685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74764" y="3450431"/>
            <a:ext cx="0" cy="685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74764" y="4136231"/>
            <a:ext cx="0" cy="685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74764" y="4812506"/>
            <a:ext cx="0" cy="68580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7108" y="22098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GB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7108" y="2895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GB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7108" y="36068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GB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7108" y="42926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GB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7108" y="49403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GB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r="61442"/>
          <a:stretch>
            <a:fillRect/>
          </a:stretch>
        </p:blipFill>
        <p:spPr bwMode="auto">
          <a:xfrm>
            <a:off x="6553200" y="1752600"/>
            <a:ext cx="2590800" cy="492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09600" y="16002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initial</a:t>
            </a:r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848600" y="16002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final</a:t>
            </a:r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8153400" y="3796697"/>
            <a:ext cx="685800" cy="48381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flipH="1">
            <a:off x="8153400" y="2362200"/>
            <a:ext cx="685800" cy="401052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flipH="1">
            <a:off x="8153400" y="5313948"/>
            <a:ext cx="685800" cy="401052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6200000">
            <a:off x="8263845" y="4433774"/>
            <a:ext cx="464910" cy="6858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 rot="5400000" flipV="1">
            <a:off x="8263842" y="2931547"/>
            <a:ext cx="464916" cy="685800"/>
          </a:xfrm>
          <a:prstGeom prst="rightArrow">
            <a:avLst>
              <a:gd name="adj1" fmla="val 50000"/>
              <a:gd name="adj2" fmla="val 671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Halbach arrays for MICE PMs</vt:lpstr>
      <vt:lpstr>Previously</vt:lpstr>
      <vt:lpstr>Add axially-magnetised blocks</vt:lpstr>
      <vt:lpstr>Optimisation of block sizes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Halbach arrays for MICE PMs</dc:title>
  <dc:creator/>
  <cp:lastModifiedBy>Ben Shepherd</cp:lastModifiedBy>
  <cp:revision>2</cp:revision>
  <dcterms:created xsi:type="dcterms:W3CDTF">2006-08-16T00:00:00Z</dcterms:created>
  <dcterms:modified xsi:type="dcterms:W3CDTF">2012-02-01T08:53:53Z</dcterms:modified>
</cp:coreProperties>
</file>