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6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Halbach arrays for MICE PMs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mtClean="0"/>
              <a:t>Ben Shepherd</a:t>
            </a:r>
          </a:p>
          <a:p>
            <a:r>
              <a:rPr lang="en-GB" smtClean="0"/>
              <a:t>February 2012</a:t>
            </a:r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Previously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638800" cy="4525963"/>
          </a:xfrm>
        </p:spPr>
        <p:txBody>
          <a:bodyPr>
            <a:normAutofit/>
          </a:bodyPr>
          <a:lstStyle/>
          <a:p>
            <a:r>
              <a:rPr lang="en-GB" smtClean="0"/>
              <a:t>Coil inner radius reduced to 8.1mm</a:t>
            </a:r>
          </a:p>
          <a:p>
            <a:r>
              <a:rPr lang="en-GB" smtClean="0"/>
              <a:t>PM outer radius kept at 7.5mm (i.e. 0.6mm gap)</a:t>
            </a:r>
          </a:p>
          <a:p>
            <a:r>
              <a:rPr lang="en-GB" smtClean="0"/>
              <a:t>Calculated force (from 2D model): 75N</a:t>
            </a:r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4952" t="6756" r="68639" b="12178"/>
          <a:stretch>
            <a:fillRect/>
          </a:stretch>
        </p:blipFill>
        <p:spPr bwMode="auto">
          <a:xfrm>
            <a:off x="6096000" y="0"/>
            <a:ext cx="3048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ight Arrow 4"/>
          <p:cNvSpPr/>
          <p:nvPr/>
        </p:nvSpPr>
        <p:spPr>
          <a:xfrm>
            <a:off x="7391400" y="3886200"/>
            <a:ext cx="304800" cy="533400"/>
          </a:xfrm>
          <a:prstGeom prst="rightArrow">
            <a:avLst>
              <a:gd name="adj1" fmla="val 50000"/>
              <a:gd name="adj2" fmla="val 6718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ight Arrow 5"/>
          <p:cNvSpPr/>
          <p:nvPr/>
        </p:nvSpPr>
        <p:spPr>
          <a:xfrm flipH="1">
            <a:off x="7391400" y="3429000"/>
            <a:ext cx="304800" cy="228600"/>
          </a:xfrm>
          <a:prstGeom prst="rightArrow">
            <a:avLst>
              <a:gd name="adj1" fmla="val 50000"/>
              <a:gd name="adj2" fmla="val 6718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ight Arrow 6"/>
          <p:cNvSpPr/>
          <p:nvPr/>
        </p:nvSpPr>
        <p:spPr>
          <a:xfrm flipH="1">
            <a:off x="7391400" y="4648200"/>
            <a:ext cx="304800" cy="228600"/>
          </a:xfrm>
          <a:prstGeom prst="rightArrow">
            <a:avLst>
              <a:gd name="adj1" fmla="val 50000"/>
              <a:gd name="adj2" fmla="val 6718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Add axially-magnetised blocks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343400" cy="4525963"/>
          </a:xfrm>
        </p:spPr>
        <p:txBody>
          <a:bodyPr/>
          <a:lstStyle/>
          <a:p>
            <a:r>
              <a:rPr lang="en-GB" smtClean="0"/>
              <a:t>Keep overall length at 18mm</a:t>
            </a:r>
          </a:p>
          <a:p>
            <a:r>
              <a:rPr lang="en-GB" smtClean="0"/>
              <a:t>Five equal blocks, 3.6mm long</a:t>
            </a:r>
          </a:p>
          <a:p>
            <a:r>
              <a:rPr lang="en-GB" smtClean="0"/>
              <a:t>Force increased to 95N</a:t>
            </a:r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4238" r="29649"/>
          <a:stretch>
            <a:fillRect/>
          </a:stretch>
        </p:blipFill>
        <p:spPr bwMode="auto">
          <a:xfrm>
            <a:off x="4814092" y="2057400"/>
            <a:ext cx="4329907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ight Arrow 4"/>
          <p:cNvSpPr/>
          <p:nvPr/>
        </p:nvSpPr>
        <p:spPr>
          <a:xfrm>
            <a:off x="6248400" y="3962401"/>
            <a:ext cx="685800" cy="609600"/>
          </a:xfrm>
          <a:prstGeom prst="rightArrow">
            <a:avLst>
              <a:gd name="adj1" fmla="val 50000"/>
              <a:gd name="adj2" fmla="val 6718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ight Arrow 5"/>
          <p:cNvSpPr/>
          <p:nvPr/>
        </p:nvSpPr>
        <p:spPr>
          <a:xfrm flipH="1">
            <a:off x="6248400" y="2667000"/>
            <a:ext cx="685800" cy="505326"/>
          </a:xfrm>
          <a:prstGeom prst="rightArrow">
            <a:avLst>
              <a:gd name="adj1" fmla="val 50000"/>
              <a:gd name="adj2" fmla="val 6718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ight Arrow 6"/>
          <p:cNvSpPr/>
          <p:nvPr/>
        </p:nvSpPr>
        <p:spPr>
          <a:xfrm flipH="1">
            <a:off x="6248400" y="5362074"/>
            <a:ext cx="685800" cy="505326"/>
          </a:xfrm>
          <a:prstGeom prst="rightArrow">
            <a:avLst>
              <a:gd name="adj1" fmla="val 50000"/>
              <a:gd name="adj2" fmla="val 6718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Arrow 8"/>
          <p:cNvSpPr/>
          <p:nvPr/>
        </p:nvSpPr>
        <p:spPr>
          <a:xfrm rot="16200000">
            <a:off x="6298406" y="4598194"/>
            <a:ext cx="585788" cy="685800"/>
          </a:xfrm>
          <a:prstGeom prst="rightArrow">
            <a:avLst>
              <a:gd name="adj1" fmla="val 50000"/>
              <a:gd name="adj2" fmla="val 6718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ight Arrow 9"/>
          <p:cNvSpPr/>
          <p:nvPr/>
        </p:nvSpPr>
        <p:spPr>
          <a:xfrm rot="5400000" flipV="1">
            <a:off x="6298406" y="3226594"/>
            <a:ext cx="585788" cy="685800"/>
          </a:xfrm>
          <a:prstGeom prst="rightArrow">
            <a:avLst>
              <a:gd name="adj1" fmla="val 50000"/>
              <a:gd name="adj2" fmla="val 6718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Optimisation of block sizes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1524000"/>
            <a:ext cx="4343400" cy="4525963"/>
          </a:xfrm>
        </p:spPr>
        <p:txBody>
          <a:bodyPr/>
          <a:lstStyle/>
          <a:p>
            <a:r>
              <a:rPr lang="en-GB" smtClean="0"/>
              <a:t>Overall length constant at 18mm</a:t>
            </a:r>
          </a:p>
          <a:p>
            <a:r>
              <a:rPr lang="en-GB" smtClean="0"/>
              <a:t>Block lengths:</a:t>
            </a:r>
          </a:p>
          <a:p>
            <a:pPr lvl="1"/>
            <a:r>
              <a:rPr lang="en-GB" smtClean="0"/>
              <a:t>a = 2.5mm</a:t>
            </a:r>
          </a:p>
          <a:p>
            <a:pPr lvl="1"/>
            <a:r>
              <a:rPr lang="en-GB" smtClean="0"/>
              <a:t>b = 4.0mm</a:t>
            </a:r>
          </a:p>
          <a:p>
            <a:pPr lvl="1"/>
            <a:r>
              <a:rPr lang="en-GB" smtClean="0"/>
              <a:t>c = 5.0mm</a:t>
            </a:r>
            <a:endParaRPr lang="en-GB" smtClean="0"/>
          </a:p>
          <a:p>
            <a:r>
              <a:rPr lang="en-GB" smtClean="0"/>
              <a:t>Force: 107.2N</a:t>
            </a:r>
            <a:endParaRPr lang="en-GB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4238" r="60857"/>
          <a:stretch>
            <a:fillRect/>
          </a:stretch>
        </p:blipFill>
        <p:spPr bwMode="auto">
          <a:xfrm>
            <a:off x="0" y="1600200"/>
            <a:ext cx="2286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1274764" y="2097881"/>
            <a:ext cx="0" cy="68580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274764" y="2781300"/>
            <a:ext cx="0" cy="68580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274764" y="3450431"/>
            <a:ext cx="0" cy="68580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274764" y="4136231"/>
            <a:ext cx="0" cy="68580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274764" y="4812506"/>
            <a:ext cx="0" cy="68580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77108" y="220980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en-GB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77108" y="28956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en-GB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77108" y="3606800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en-GB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77108" y="42926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en-GB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77108" y="494030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en-GB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 r="61442"/>
          <a:stretch>
            <a:fillRect/>
          </a:stretch>
        </p:blipFill>
        <p:spPr bwMode="auto">
          <a:xfrm>
            <a:off x="6553200" y="1752600"/>
            <a:ext cx="2590800" cy="4925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609600" y="1600200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mtClean="0"/>
              <a:t>initial</a:t>
            </a:r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7848600" y="1600200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mtClean="0"/>
              <a:t>final</a:t>
            </a:r>
            <a:endParaRPr lang="en-GB"/>
          </a:p>
        </p:txBody>
      </p:sp>
      <p:sp>
        <p:nvSpPr>
          <p:cNvPr id="20" name="Right Arrow 19"/>
          <p:cNvSpPr/>
          <p:nvPr/>
        </p:nvSpPr>
        <p:spPr>
          <a:xfrm>
            <a:off x="8153400" y="3796697"/>
            <a:ext cx="685800" cy="483810"/>
          </a:xfrm>
          <a:prstGeom prst="rightArrow">
            <a:avLst>
              <a:gd name="adj1" fmla="val 50000"/>
              <a:gd name="adj2" fmla="val 6718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ight Arrow 20"/>
          <p:cNvSpPr/>
          <p:nvPr/>
        </p:nvSpPr>
        <p:spPr>
          <a:xfrm flipH="1">
            <a:off x="8153400" y="2362200"/>
            <a:ext cx="685800" cy="401052"/>
          </a:xfrm>
          <a:prstGeom prst="rightArrow">
            <a:avLst>
              <a:gd name="adj1" fmla="val 50000"/>
              <a:gd name="adj2" fmla="val 6718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ight Arrow 21"/>
          <p:cNvSpPr/>
          <p:nvPr/>
        </p:nvSpPr>
        <p:spPr>
          <a:xfrm flipH="1">
            <a:off x="8153400" y="5313948"/>
            <a:ext cx="685800" cy="401052"/>
          </a:xfrm>
          <a:prstGeom prst="rightArrow">
            <a:avLst>
              <a:gd name="adj1" fmla="val 50000"/>
              <a:gd name="adj2" fmla="val 6718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ight Arrow 22"/>
          <p:cNvSpPr/>
          <p:nvPr/>
        </p:nvSpPr>
        <p:spPr>
          <a:xfrm rot="16200000">
            <a:off x="8263845" y="4433774"/>
            <a:ext cx="464910" cy="685800"/>
          </a:xfrm>
          <a:prstGeom prst="rightArrow">
            <a:avLst>
              <a:gd name="adj1" fmla="val 50000"/>
              <a:gd name="adj2" fmla="val 6718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ight Arrow 23"/>
          <p:cNvSpPr/>
          <p:nvPr/>
        </p:nvSpPr>
        <p:spPr>
          <a:xfrm rot="5400000" flipV="1">
            <a:off x="8263842" y="2931547"/>
            <a:ext cx="464916" cy="685800"/>
          </a:xfrm>
          <a:prstGeom prst="rightArrow">
            <a:avLst>
              <a:gd name="adj1" fmla="val 50000"/>
              <a:gd name="adj2" fmla="val 6718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85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Halbach arrays for MICE PMs</vt:lpstr>
      <vt:lpstr>Previously</vt:lpstr>
      <vt:lpstr>Add axially-magnetised blocks</vt:lpstr>
      <vt:lpstr>Optimisation of block sizes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Halbach arrays for MICE PMs</dc:title>
  <dc:creator/>
  <cp:lastModifiedBy>Ben Shepherd</cp:lastModifiedBy>
  <cp:revision>2</cp:revision>
  <dcterms:created xsi:type="dcterms:W3CDTF">2006-08-16T00:00:00Z</dcterms:created>
  <dcterms:modified xsi:type="dcterms:W3CDTF">2012-02-01T08:53:53Z</dcterms:modified>
</cp:coreProperties>
</file>