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4" r:id="rId3"/>
    <p:sldId id="260" r:id="rId4"/>
    <p:sldId id="261" r:id="rId5"/>
    <p:sldId id="262" r:id="rId6"/>
    <p:sldId id="257" r:id="rId7"/>
    <p:sldId id="258" r:id="rId8"/>
    <p:sldId id="259" r:id="rId9"/>
    <p:sldId id="263" r:id="rId10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000066"/>
    <a:srgbClr val="DFDF67"/>
    <a:srgbClr val="E46E62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3861" autoAdjust="0"/>
  </p:normalViewPr>
  <p:slideViewPr>
    <p:cSldViewPr>
      <p:cViewPr varScale="1">
        <p:scale>
          <a:sx n="93" d="100"/>
          <a:sy n="93" d="100"/>
        </p:scale>
        <p:origin x="4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880" y="-12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78C16CD-D54B-41EB-837A-5163F85CB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46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F874A82-57A5-4F17-8BEC-436EBC9AF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7624" y="3789040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Holger Witte</a:t>
            </a:r>
            <a:br>
              <a:rPr lang="en-US" dirty="0" smtClean="0"/>
            </a:br>
            <a:r>
              <a:rPr lang="en-US" dirty="0" smtClean="0"/>
              <a:t>Brookhaven National Laboratory</a:t>
            </a:r>
          </a:p>
          <a:p>
            <a:pPr algn="ctr"/>
            <a:r>
              <a:rPr lang="en-GB" dirty="0" smtClean="0"/>
              <a:t>Advanced Accelerator Group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5446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3387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928670"/>
            <a:ext cx="4244975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5688632" cy="83671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1854184"/>
            <a:ext cx="4040188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6421" y="121442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21" y="1854184"/>
            <a:ext cx="4041775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AE25-F2EF-4971-B683-10501B608409}" type="datetime1">
              <a:rPr lang="en-GB" smtClean="0"/>
              <a:pPr>
                <a:defRPr/>
              </a:pPr>
              <a:t>25/11/2013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F905-16CB-4039-92F8-AB7F290E7F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286676" cy="7143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28670"/>
            <a:ext cx="3008313" cy="51974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952" y="64008"/>
            <a:ext cx="5985048" cy="77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00124"/>
            <a:ext cx="8640762" cy="559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7816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4AFCA94-79BA-4EED-9481-9B9914E163B8}" type="slidenum">
              <a:rPr lang="en-GB" sz="1200" smtClean="0"/>
              <a:pPr algn="r"/>
              <a:t>‹#›</a:t>
            </a:fld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/>
              <a:t>25 November 2013</a:t>
            </a:r>
            <a:endParaRPr lang="en-GB" sz="1200" dirty="0"/>
          </a:p>
        </p:txBody>
      </p:sp>
      <p:pic>
        <p:nvPicPr>
          <p:cNvPr id="3" name="Picture 3" descr="C:\Users\Holger\Desktop\BNL Logo\Logo_SmallTranspare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0"/>
            <a:ext cx="2411760" cy="883094"/>
          </a:xfrm>
          <a:prstGeom prst="rect">
            <a:avLst/>
          </a:prstGeom>
          <a:noFill/>
        </p:spPr>
      </p:pic>
      <p:pic>
        <p:nvPicPr>
          <p:cNvPr id="4" name="Picture 3" descr="D:\Personal Files\Science\pic\MAPLogo\map-091203aTransp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7150" y="107652"/>
            <a:ext cx="560181" cy="65496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49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Steel Procurement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Procurement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388" y="914400"/>
            <a:ext cx="4243387" cy="56686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Steel: flame cut</a:t>
            </a:r>
          </a:p>
          <a:p>
            <a:r>
              <a:rPr lang="en-US" dirty="0" smtClean="0"/>
              <a:t>Issue: magnetic properties?</a:t>
            </a:r>
          </a:p>
          <a:p>
            <a:pPr lvl="1"/>
            <a:r>
              <a:rPr lang="en-US" dirty="0" smtClean="0"/>
              <a:t>Thermal process</a:t>
            </a:r>
          </a:p>
          <a:p>
            <a:pPr lvl="1"/>
            <a:r>
              <a:rPr lang="en-US" dirty="0" err="1" smtClean="0"/>
              <a:t>FeO</a:t>
            </a:r>
            <a:endParaRPr lang="en-US" dirty="0" smtClean="0"/>
          </a:p>
          <a:p>
            <a:r>
              <a:rPr lang="en-US" dirty="0" smtClean="0"/>
              <a:t>Oxy-fuel cutting</a:t>
            </a:r>
          </a:p>
          <a:p>
            <a:pPr lvl="1"/>
            <a:r>
              <a:rPr lang="en-US" dirty="0" smtClean="0"/>
              <a:t>Acetylene + oxygen</a:t>
            </a:r>
          </a:p>
          <a:p>
            <a:pPr lvl="1"/>
            <a:r>
              <a:rPr lang="en-US" dirty="0" smtClean="0"/>
              <a:t>Bring iron to flame temperature</a:t>
            </a:r>
          </a:p>
          <a:p>
            <a:pPr lvl="1"/>
            <a:r>
              <a:rPr lang="en-US" dirty="0" smtClean="0"/>
              <a:t>Add. Oxygen to oxidize Fe</a:t>
            </a:r>
          </a:p>
          <a:p>
            <a:pPr lvl="1"/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 blows </a:t>
            </a:r>
            <a:r>
              <a:rPr lang="en-US" dirty="0" err="1" smtClean="0"/>
              <a:t>FeO</a:t>
            </a:r>
            <a:r>
              <a:rPr lang="en-US" dirty="0" smtClean="0"/>
              <a:t> away from cut</a:t>
            </a:r>
          </a:p>
          <a:p>
            <a:r>
              <a:rPr lang="en-US" dirty="0" smtClean="0"/>
              <a:t>How much of material is affected by heat? </a:t>
            </a:r>
          </a:p>
        </p:txBody>
      </p:sp>
      <p:pic>
        <p:nvPicPr>
          <p:cNvPr id="1026" name="Picture 2" descr="http://upload.wikimedia.org/wikipedia/en/c/c3/Phase_diag_iron_carbon-color_temp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733438" cy="438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0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370" y="1143000"/>
            <a:ext cx="7017980" cy="4190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Cutting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Wood, W.E. Heat-affected Zone Studies of Thermally Cut Structural </a:t>
            </a:r>
            <a:r>
              <a:rPr lang="en-US" dirty="0" smtClean="0">
                <a:solidFill>
                  <a:srgbClr val="008000"/>
                </a:solidFill>
              </a:rPr>
              <a:t>Steels.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Federal </a:t>
            </a:r>
            <a:r>
              <a:rPr lang="en-US" dirty="0">
                <a:solidFill>
                  <a:srgbClr val="008000"/>
                </a:solidFill>
              </a:rPr>
              <a:t>Highway Administration and Oregon Graduate Institute of Science and </a:t>
            </a:r>
            <a:r>
              <a:rPr lang="en-US" dirty="0" smtClean="0">
                <a:solidFill>
                  <a:srgbClr val="008000"/>
                </a:solidFill>
              </a:rPr>
              <a:t>Technology, 1994.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9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48" t="4123" r="3266"/>
          <a:stretch/>
        </p:blipFill>
        <p:spPr>
          <a:xfrm>
            <a:off x="1447800" y="1143000"/>
            <a:ext cx="6096001" cy="53165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9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Simulation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388" y="2072148"/>
            <a:ext cx="4243387" cy="338204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5175" y="2198230"/>
            <a:ext cx="4244975" cy="31298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952" y="5867400"/>
            <a:ext cx="7926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Efficient simulation of oxygen cutting using a composite heat source model.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http</a:t>
            </a:r>
            <a:r>
              <a:rPr lang="en-US" dirty="0">
                <a:solidFill>
                  <a:srgbClr val="008000"/>
                </a:solidFill>
              </a:rPr>
              <a:t>://dx.doi.org/10.1016/j.ijheatmasstransfer.2012.10.011</a:t>
            </a:r>
          </a:p>
        </p:txBody>
      </p:sp>
    </p:spTree>
    <p:extLst>
      <p:ext uri="{BB962C8B-B14F-4D97-AF65-F5344CB8AC3E}">
        <p14:creationId xmlns:p14="http://schemas.microsoft.com/office/powerpoint/2010/main" val="29659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me cutting  thick steel with an oxy-fuel torch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88" y="1395413"/>
            <a:ext cx="8640762" cy="48609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cutting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8" y="1052513"/>
            <a:ext cx="6931421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Simulation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2149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k,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p</a:t>
            </a:r>
            <a:r>
              <a:rPr lang="en-US" dirty="0" smtClean="0"/>
              <a:t>: constant</a:t>
            </a:r>
          </a:p>
          <a:p>
            <a:r>
              <a:rPr lang="en-US" dirty="0" smtClean="0"/>
              <a:t>Q: </a:t>
            </a:r>
            <a:r>
              <a:rPr lang="pl-PL" dirty="0" smtClean="0"/>
              <a:t>6.44 </a:t>
            </a:r>
            <a:r>
              <a:rPr lang="pl-PL" dirty="0"/>
              <a:t>x </a:t>
            </a:r>
            <a:r>
              <a:rPr lang="pl-PL" dirty="0" smtClean="0"/>
              <a:t>10</a:t>
            </a:r>
            <a:r>
              <a:rPr lang="pl-PL" baseline="30000" dirty="0" smtClean="0"/>
              <a:t>9</a:t>
            </a:r>
            <a:r>
              <a:rPr lang="pl-PL" dirty="0" smtClean="0"/>
              <a:t> W/m</a:t>
            </a:r>
            <a:r>
              <a:rPr lang="pl-PL" baseline="30000" dirty="0" smtClean="0"/>
              <a:t>3</a:t>
            </a:r>
            <a:endParaRPr lang="en-US" baseline="30000" dirty="0" smtClean="0"/>
          </a:p>
          <a:p>
            <a:r>
              <a:rPr lang="en-US" dirty="0" smtClean="0"/>
              <a:t>v: 3 mm/s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46945" y="6228318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Worst case?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58" y="1052513"/>
            <a:ext cx="6931421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Flame-cutting</a:t>
            </a:r>
          </a:p>
          <a:p>
            <a:pPr lvl="1"/>
            <a:r>
              <a:rPr lang="en-US" dirty="0" smtClean="0"/>
              <a:t>Can affect magnetic properties</a:t>
            </a:r>
          </a:p>
          <a:p>
            <a:pPr lvl="1"/>
            <a:r>
              <a:rPr lang="en-US" dirty="0" smtClean="0"/>
              <a:t>If carried out correctly: limited effect?</a:t>
            </a:r>
          </a:p>
          <a:p>
            <a:pPr lvl="1"/>
            <a:r>
              <a:rPr lang="en-US" dirty="0" smtClean="0"/>
              <a:t>Annealing? </a:t>
            </a:r>
            <a:endParaRPr lang="en-US" dirty="0"/>
          </a:p>
          <a:p>
            <a:r>
              <a:rPr lang="en-US" dirty="0" smtClean="0"/>
              <a:t>Monitoring PRY</a:t>
            </a:r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markers?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 Presentation Templat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NL Presentation Template" id="{D668F0F5-2FE5-424A-A891-CD34175F3EBA}" vid="{46473A3E-4A27-433A-B7EC-6EBC87FFA14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</Words>
  <Application>Microsoft Office PowerPoint</Application>
  <PresentationFormat>On-screen Show (4:3)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BNL Presentation Template</vt:lpstr>
      <vt:lpstr>Steel Procurement</vt:lpstr>
      <vt:lpstr>Steel Procurement</vt:lpstr>
      <vt:lpstr>Flame Cutting</vt:lpstr>
      <vt:lpstr>Hardness</vt:lpstr>
      <vt:lpstr>FEA Simulation</vt:lpstr>
      <vt:lpstr>Flame cutting</vt:lpstr>
      <vt:lpstr>Finite Element Simulation</vt:lpstr>
      <vt:lpstr>Temperature Profile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2013-11-25T22:08:46Z</dcterms:created>
  <dcterms:modified xsi:type="dcterms:W3CDTF">2013-11-25T23:26:42Z</dcterms:modified>
</cp:coreProperties>
</file>