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" y="-16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73E9-F5BC-4FE2-B48E-028649BDEF3F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356A-583E-4E05-9107-88F85BF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324600" y="3048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8400" y="3048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5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24600" y="457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304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336" y="1981200"/>
            <a:ext cx="174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hown moved</a:t>
            </a:r>
            <a:endParaRPr lang="en-US" dirty="0"/>
          </a:p>
          <a:p>
            <a:r>
              <a:rPr lang="en-US" dirty="0"/>
              <a:t>outward 400mm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81800" y="2304365"/>
            <a:ext cx="1752600" cy="438835"/>
            <a:chOff x="6781800" y="2304365"/>
            <a:chExt cx="1752600" cy="43883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781800" y="2304365"/>
              <a:ext cx="0" cy="438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781800" y="2304365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9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Plate, Stephen</dc:creator>
  <cp:lastModifiedBy>Plate, Stephen</cp:lastModifiedBy>
  <cp:revision>4</cp:revision>
  <dcterms:created xsi:type="dcterms:W3CDTF">2013-01-16T20:38:50Z</dcterms:created>
  <dcterms:modified xsi:type="dcterms:W3CDTF">2013-01-16T20:59:16Z</dcterms:modified>
</cp:coreProperties>
</file>