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63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00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5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08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3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6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4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38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84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97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813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338A-7A85-41BC-85FD-D878E088A08F}" type="datetimeFigureOut">
              <a:rPr lang="en-GB" smtClean="0"/>
              <a:t>14/11/2012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3BF0C-518B-4212-A1BD-7323DEF2F0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949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0648"/>
            <a:ext cx="6400800" cy="5378152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GB" sz="1200" dirty="0" smtClean="0"/>
              <a:t>Current full model can only deal with large-scale objects, where cabinet dimension, for example, have to be at least 6mm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1200" dirty="0" smtClean="0"/>
              <a:t>This is not sufficiently representative of the actual compressors, transformers, sub-station, etc.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1200" dirty="0" smtClean="0"/>
              <a:t>However it does at least provide the correct field table for Sub-Models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1200" dirty="0" smtClean="0"/>
              <a:t>The sub-models require one of the following: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GB" sz="1200" dirty="0" smtClean="0"/>
              <a:t>Cabinet with a homogeneous mass that fills the whole volume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GB" sz="1200" dirty="0" smtClean="0"/>
              <a:t>Thick-walled cabinet with air inside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GB" sz="1200" dirty="0" smtClean="0"/>
              <a:t>Thin-walled cabinet with central mass inside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GB" sz="1200" dirty="0" smtClean="0"/>
              <a:t>Thin-walled cabinet with say 5 masses inside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1200" dirty="0" smtClean="0"/>
              <a:t>From the above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1200" dirty="0" smtClean="0"/>
              <a:t> Options 1 &amp; 2 rely completely on sub-models for internal cabinet field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1200" dirty="0" smtClean="0"/>
              <a:t>Options 3 &amp; 4 give some useful information re internal cabinet field 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GB" sz="1200" dirty="0" smtClean="0"/>
              <a:t>Option 4 gives the most useful internal field details, but makes the model the most complex to mesh, solve and view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1200" dirty="0" smtClean="0"/>
              <a:t>The full model must include ALL ferrous objects, not just representative ones, as he degree of field perturbation varies according to how many objects are present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GB" sz="1200" dirty="0" smtClean="0"/>
              <a:t>This results from the fact that magnetic flux is conserved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GB" sz="1200" dirty="0" smtClean="0"/>
              <a:t>The following two images use option 2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15826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47" y="1628800"/>
            <a:ext cx="8650755" cy="3611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3631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2" y="1988840"/>
            <a:ext cx="898057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196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183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Courthold</dc:creator>
  <cp:lastModifiedBy>Mike Courthold</cp:lastModifiedBy>
  <cp:revision>3</cp:revision>
  <dcterms:created xsi:type="dcterms:W3CDTF">2012-11-14T14:34:31Z</dcterms:created>
  <dcterms:modified xsi:type="dcterms:W3CDTF">2012-11-14T14:56:41Z</dcterms:modified>
</cp:coreProperties>
</file>