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46060-DB0F-47ED-96C6-66002DB9E9BA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73C48-3421-4061-A1F4-D02CA0F8C2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73C48-3421-4061-A1F4-D02CA0F8C25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73C48-3421-4061-A1F4-D02CA0F8C25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73C48-3421-4061-A1F4-D02CA0F8C25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73C48-3421-4061-A1F4-D02CA0F8C25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1126-C7EB-475D-894B-9971F1FC309F}" type="datetimeFigureOut">
              <a:rPr lang="en-US" smtClean="0"/>
              <a:t>7/11/2012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E59D0-355C-4489-8D2A-61D7F902C8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Option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Racks relocated behind North Wall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ack Position Option 1 - 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44" y="1571612"/>
            <a:ext cx="8884594" cy="471490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ack Position Option 1 - b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010718"/>
            <a:ext cx="8229600" cy="370492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ack Position Option 1 - 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7451" y="1643050"/>
            <a:ext cx="9161451" cy="464347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On-screen Show (4:3)</PresentationFormat>
  <Paragraphs>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Option 1 </vt:lpstr>
      <vt:lpstr>Slide 2</vt:lpstr>
      <vt:lpstr>Slide 3</vt:lpstr>
      <vt:lpstr>Slide 4</vt:lpstr>
    </vt:vector>
  </TitlesOfParts>
  <Company>STFC Daresbury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 1 </dc:title>
  <dc:creator> </dc:creator>
  <cp:lastModifiedBy> </cp:lastModifiedBy>
  <cp:revision>1</cp:revision>
  <dcterms:created xsi:type="dcterms:W3CDTF">2012-07-11T13:07:09Z</dcterms:created>
  <dcterms:modified xsi:type="dcterms:W3CDTF">2012-07-11T13:13:03Z</dcterms:modified>
</cp:coreProperties>
</file>