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usan%20Cartwright\Local%20Settings\Temp\exoplanet.eu_catalog-1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'exoplanet.eu_catalog-1'!$BF$1</c:f>
              <c:strCache>
                <c:ptCount val="1"/>
                <c:pt idx="0">
                  <c:v> star_mass</c:v>
                </c:pt>
              </c:strCache>
            </c:strRef>
          </c:tx>
          <c:spPr>
            <a:ln w="28575">
              <a:noFill/>
            </a:ln>
          </c:spPr>
          <c:xVal>
            <c:numRef>
              <c:f>'exoplanet.eu_catalog-1'!$K$2:$K$1772</c:f>
              <c:numCache>
                <c:formatCode>General</c:formatCode>
                <c:ptCount val="1771"/>
                <c:pt idx="0">
                  <c:v>1.29</c:v>
                </c:pt>
                <c:pt idx="1">
                  <c:v>1.54</c:v>
                </c:pt>
                <c:pt idx="2">
                  <c:v>0.83</c:v>
                </c:pt>
                <c:pt idx="3">
                  <c:v>2.77</c:v>
                </c:pt>
                <c:pt idx="4">
                  <c:v>1.68</c:v>
                </c:pt>
                <c:pt idx="5">
                  <c:v>2.6</c:v>
                </c:pt>
                <c:pt idx="6">
                  <c:v>330</c:v>
                </c:pt>
                <c:pt idx="7">
                  <c:v>1.333</c:v>
                </c:pt>
                <c:pt idx="8">
                  <c:v>2.08</c:v>
                </c:pt>
                <c:pt idx="9">
                  <c:v>84</c:v>
                </c:pt>
                <c:pt idx="10">
                  <c:v>52</c:v>
                </c:pt>
                <c:pt idx="11">
                  <c:v>15</c:v>
                </c:pt>
                <c:pt idx="12">
                  <c:v>2.8969999999999998</c:v>
                </c:pt>
                <c:pt idx="13">
                  <c:v>3.53</c:v>
                </c:pt>
                <c:pt idx="14">
                  <c:v>4.4800000000000004</c:v>
                </c:pt>
                <c:pt idx="15">
                  <c:v>46</c:v>
                </c:pt>
                <c:pt idx="16">
                  <c:v>0.995</c:v>
                </c:pt>
                <c:pt idx="17">
                  <c:v>0.87</c:v>
                </c:pt>
                <c:pt idx="18">
                  <c:v>1.19</c:v>
                </c:pt>
                <c:pt idx="19">
                  <c:v>2.1</c:v>
                </c:pt>
                <c:pt idx="20">
                  <c:v>3.6</c:v>
                </c:pt>
                <c:pt idx="21">
                  <c:v>11.6</c:v>
                </c:pt>
                <c:pt idx="22">
                  <c:v>5.1999999999999998E-2</c:v>
                </c:pt>
                <c:pt idx="23">
                  <c:v>0.1134</c:v>
                </c:pt>
                <c:pt idx="24">
                  <c:v>0.24030000000000001</c:v>
                </c:pt>
                <c:pt idx="25">
                  <c:v>5.76</c:v>
                </c:pt>
                <c:pt idx="26">
                  <c:v>1.5599999999999999E-2</c:v>
                </c:pt>
                <c:pt idx="27">
                  <c:v>0.78100000000000003</c:v>
                </c:pt>
                <c:pt idx="28">
                  <c:v>2.2000000000000002</c:v>
                </c:pt>
                <c:pt idx="29">
                  <c:v>5.0201000000000003E-2</c:v>
                </c:pt>
                <c:pt idx="30">
                  <c:v>0.2175</c:v>
                </c:pt>
                <c:pt idx="31">
                  <c:v>0.47599999999999998</c:v>
                </c:pt>
                <c:pt idx="32">
                  <c:v>1.9</c:v>
                </c:pt>
                <c:pt idx="33">
                  <c:v>0.48</c:v>
                </c:pt>
                <c:pt idx="34">
                  <c:v>2.1</c:v>
                </c:pt>
                <c:pt idx="35">
                  <c:v>2.5</c:v>
                </c:pt>
                <c:pt idx="36">
                  <c:v>0.7</c:v>
                </c:pt>
                <c:pt idx="37">
                  <c:v>275</c:v>
                </c:pt>
                <c:pt idx="38">
                  <c:v>1</c:v>
                </c:pt>
                <c:pt idx="39">
                  <c:v>0.53900000000000003</c:v>
                </c:pt>
                <c:pt idx="40">
                  <c:v>1.3</c:v>
                </c:pt>
                <c:pt idx="41">
                  <c:v>4.2799999999999998E-2</c:v>
                </c:pt>
                <c:pt idx="42">
                  <c:v>0.435</c:v>
                </c:pt>
                <c:pt idx="43">
                  <c:v>5.6000000000000001E-2</c:v>
                </c:pt>
                <c:pt idx="44">
                  <c:v>0.68</c:v>
                </c:pt>
                <c:pt idx="45">
                  <c:v>4.5999999999999999E-2</c:v>
                </c:pt>
                <c:pt idx="46">
                  <c:v>1.34</c:v>
                </c:pt>
                <c:pt idx="47">
                  <c:v>0.77700000000000002</c:v>
                </c:pt>
                <c:pt idx="48">
                  <c:v>1.45</c:v>
                </c:pt>
                <c:pt idx="49">
                  <c:v>2.0099999999999998</c:v>
                </c:pt>
                <c:pt idx="50">
                  <c:v>67</c:v>
                </c:pt>
                <c:pt idx="51">
                  <c:v>2.6</c:v>
                </c:pt>
                <c:pt idx="52">
                  <c:v>200</c:v>
                </c:pt>
                <c:pt idx="53">
                  <c:v>440</c:v>
                </c:pt>
                <c:pt idx="54">
                  <c:v>2.5399999999999999E-2</c:v>
                </c:pt>
                <c:pt idx="55">
                  <c:v>0.1055</c:v>
                </c:pt>
                <c:pt idx="56">
                  <c:v>4.351E-2</c:v>
                </c:pt>
                <c:pt idx="57">
                  <c:v>4.0160000000000001E-2</c:v>
                </c:pt>
                <c:pt idx="58">
                  <c:v>5.0999999999999997E-2</c:v>
                </c:pt>
                <c:pt idx="59">
                  <c:v>2.7E-2</c:v>
                </c:pt>
                <c:pt idx="60">
                  <c:v>6.1800000000000001E-2</c:v>
                </c:pt>
                <c:pt idx="61">
                  <c:v>4.6100000000000002E-2</c:v>
                </c:pt>
                <c:pt idx="62">
                  <c:v>2.9499999999999998E-2</c:v>
                </c:pt>
                <c:pt idx="63">
                  <c:v>5.1799999999999999E-2</c:v>
                </c:pt>
                <c:pt idx="64">
                  <c:v>2.81E-2</c:v>
                </c:pt>
                <c:pt idx="65">
                  <c:v>9.0200000000000002E-2</c:v>
                </c:pt>
                <c:pt idx="66">
                  <c:v>4.1700000000000001E-2</c:v>
                </c:pt>
                <c:pt idx="67">
                  <c:v>4.7699999999999999E-2</c:v>
                </c:pt>
                <c:pt idx="68">
                  <c:v>5.7799999999999997E-2</c:v>
                </c:pt>
                <c:pt idx="69">
                  <c:v>5.2600000000000001E-2</c:v>
                </c:pt>
                <c:pt idx="70">
                  <c:v>4.7600000000000003E-2</c:v>
                </c:pt>
                <c:pt idx="71">
                  <c:v>5.7000000000000002E-2</c:v>
                </c:pt>
                <c:pt idx="72">
                  <c:v>0.09</c:v>
                </c:pt>
                <c:pt idx="73">
                  <c:v>4.947E-2</c:v>
                </c:pt>
                <c:pt idx="74">
                  <c:v>8.5500000000000007E-2</c:v>
                </c:pt>
                <c:pt idx="75">
                  <c:v>1.72E-2</c:v>
                </c:pt>
                <c:pt idx="76">
                  <c:v>4.5999999999999999E-2</c:v>
                </c:pt>
                <c:pt idx="77">
                  <c:v>6.3E-2</c:v>
                </c:pt>
                <c:pt idx="78">
                  <c:v>0.40699999999999997</c:v>
                </c:pt>
                <c:pt idx="79">
                  <c:v>0.36</c:v>
                </c:pt>
                <c:pt idx="80">
                  <c:v>330</c:v>
                </c:pt>
                <c:pt idx="81">
                  <c:v>8.19</c:v>
                </c:pt>
                <c:pt idx="82">
                  <c:v>800</c:v>
                </c:pt>
                <c:pt idx="83">
                  <c:v>330</c:v>
                </c:pt>
                <c:pt idx="84">
                  <c:v>115</c:v>
                </c:pt>
                <c:pt idx="85">
                  <c:v>1.4109999999999999E-2</c:v>
                </c:pt>
                <c:pt idx="86">
                  <c:v>6.6000000000000003E-2</c:v>
                </c:pt>
                <c:pt idx="87">
                  <c:v>1.06</c:v>
                </c:pt>
                <c:pt idx="88">
                  <c:v>0.49</c:v>
                </c:pt>
                <c:pt idx="89">
                  <c:v>1.1499999999999999</c:v>
                </c:pt>
                <c:pt idx="90">
                  <c:v>30</c:v>
                </c:pt>
                <c:pt idx="91">
                  <c:v>4.5</c:v>
                </c:pt>
                <c:pt idx="92">
                  <c:v>3.5569999999999997E-2</c:v>
                </c:pt>
                <c:pt idx="93">
                  <c:v>2.87E-2</c:v>
                </c:pt>
                <c:pt idx="94">
                  <c:v>5.8000000000000003E-2</c:v>
                </c:pt>
                <c:pt idx="95">
                  <c:v>3.6</c:v>
                </c:pt>
                <c:pt idx="96">
                  <c:v>2.887E-2</c:v>
                </c:pt>
                <c:pt idx="97">
                  <c:v>43.5</c:v>
                </c:pt>
                <c:pt idx="98">
                  <c:v>5.04E-2</c:v>
                </c:pt>
                <c:pt idx="99">
                  <c:v>0.12509999999999999</c:v>
                </c:pt>
                <c:pt idx="100">
                  <c:v>0.30349999999999999</c:v>
                </c:pt>
                <c:pt idx="101">
                  <c:v>0.21299999999999999</c:v>
                </c:pt>
                <c:pt idx="102">
                  <c:v>0.156</c:v>
                </c:pt>
                <c:pt idx="103">
                  <c:v>0.54900000000000004</c:v>
                </c:pt>
                <c:pt idx="104">
                  <c:v>3.9E-2</c:v>
                </c:pt>
                <c:pt idx="105">
                  <c:v>1.8</c:v>
                </c:pt>
                <c:pt idx="106">
                  <c:v>5.2</c:v>
                </c:pt>
                <c:pt idx="107">
                  <c:v>4.1300000000000003E-2</c:v>
                </c:pt>
                <c:pt idx="108">
                  <c:v>0.187</c:v>
                </c:pt>
                <c:pt idx="109">
                  <c:v>3.4</c:v>
                </c:pt>
                <c:pt idx="110">
                  <c:v>2.35</c:v>
                </c:pt>
                <c:pt idx="112">
                  <c:v>103</c:v>
                </c:pt>
                <c:pt idx="113">
                  <c:v>320</c:v>
                </c:pt>
                <c:pt idx="114">
                  <c:v>6.0690000000000001E-2</c:v>
                </c:pt>
                <c:pt idx="115">
                  <c:v>0.12540000000000001</c:v>
                </c:pt>
                <c:pt idx="116">
                  <c:v>1.0268900000000001</c:v>
                </c:pt>
                <c:pt idx="117">
                  <c:v>2.41</c:v>
                </c:pt>
                <c:pt idx="118">
                  <c:v>4.1000000000000002E-2</c:v>
                </c:pt>
                <c:pt idx="119">
                  <c:v>7.2999999999999995E-2</c:v>
                </c:pt>
                <c:pt idx="120">
                  <c:v>0.22</c:v>
                </c:pt>
                <c:pt idx="121">
                  <c:v>2.8000000000000001E-2</c:v>
                </c:pt>
                <c:pt idx="122">
                  <c:v>1.135</c:v>
                </c:pt>
                <c:pt idx="123">
                  <c:v>4.2999999999999997E-2</c:v>
                </c:pt>
                <c:pt idx="124">
                  <c:v>0.32</c:v>
                </c:pt>
                <c:pt idx="125">
                  <c:v>0.11</c:v>
                </c:pt>
                <c:pt idx="126">
                  <c:v>0.208317</c:v>
                </c:pt>
                <c:pt idx="127">
                  <c:v>0.12959000000000001</c:v>
                </c:pt>
                <c:pt idx="128">
                  <c:v>2.0806649999999999E-2</c:v>
                </c:pt>
                <c:pt idx="129">
                  <c:v>0.33429999999999999</c:v>
                </c:pt>
                <c:pt idx="130">
                  <c:v>5.561E-2</c:v>
                </c:pt>
                <c:pt idx="131">
                  <c:v>5.2999999999999999E-2</c:v>
                </c:pt>
                <c:pt idx="132">
                  <c:v>3.8399999999999997E-2</c:v>
                </c:pt>
                <c:pt idx="133">
                  <c:v>4.2599999999999999E-2</c:v>
                </c:pt>
                <c:pt idx="134">
                  <c:v>1.1859999999999999</c:v>
                </c:pt>
                <c:pt idx="135">
                  <c:v>5.9400000000000001E-2</c:v>
                </c:pt>
                <c:pt idx="136">
                  <c:v>9.64E-2</c:v>
                </c:pt>
                <c:pt idx="137">
                  <c:v>4.1300000000000003E-2</c:v>
                </c:pt>
                <c:pt idx="138">
                  <c:v>8.8200000000000001E-2</c:v>
                </c:pt>
                <c:pt idx="139">
                  <c:v>2.75</c:v>
                </c:pt>
                <c:pt idx="140">
                  <c:v>5.5899999999999998E-2</c:v>
                </c:pt>
                <c:pt idx="141">
                  <c:v>4.6600000000000003E-2</c:v>
                </c:pt>
                <c:pt idx="142">
                  <c:v>6.7400000000000002E-2</c:v>
                </c:pt>
                <c:pt idx="143">
                  <c:v>3.61E-2</c:v>
                </c:pt>
                <c:pt idx="144">
                  <c:v>4.9399999999999999E-2</c:v>
                </c:pt>
                <c:pt idx="145">
                  <c:v>4.1399999999999999E-2</c:v>
                </c:pt>
                <c:pt idx="146">
                  <c:v>2.3199999999999998E-2</c:v>
                </c:pt>
                <c:pt idx="147">
                  <c:v>4.65E-2</c:v>
                </c:pt>
                <c:pt idx="148">
                  <c:v>4.6600000000000003E-2</c:v>
                </c:pt>
                <c:pt idx="149">
                  <c:v>4.7899999999999998E-2</c:v>
                </c:pt>
                <c:pt idx="150">
                  <c:v>4.0300000000000002E-2</c:v>
                </c:pt>
                <c:pt idx="151">
                  <c:v>4.3400000000000001E-2</c:v>
                </c:pt>
                <c:pt idx="152">
                  <c:v>6.6699999999999995E-2</c:v>
                </c:pt>
                <c:pt idx="153">
                  <c:v>3.866E-2</c:v>
                </c:pt>
                <c:pt idx="154">
                  <c:v>4.19E-2</c:v>
                </c:pt>
                <c:pt idx="155">
                  <c:v>5.5E-2</c:v>
                </c:pt>
                <c:pt idx="156">
                  <c:v>3.44E-2</c:v>
                </c:pt>
                <c:pt idx="157">
                  <c:v>5.0299999999999997E-2</c:v>
                </c:pt>
                <c:pt idx="158">
                  <c:v>6.7699999999999996E-2</c:v>
                </c:pt>
                <c:pt idx="159">
                  <c:v>4.9799999999999997E-2</c:v>
                </c:pt>
                <c:pt idx="160">
                  <c:v>2.3800000000000002E-2</c:v>
                </c:pt>
                <c:pt idx="161">
                  <c:v>3.7900000000000003E-2</c:v>
                </c:pt>
                <c:pt idx="162">
                  <c:v>5.2299999999999999E-2</c:v>
                </c:pt>
                <c:pt idx="163">
                  <c:v>5.0900000000000001E-2</c:v>
                </c:pt>
                <c:pt idx="164">
                  <c:v>4.4600000000000001E-2</c:v>
                </c:pt>
                <c:pt idx="165">
                  <c:v>6.08E-2</c:v>
                </c:pt>
                <c:pt idx="166">
                  <c:v>4.24E-2</c:v>
                </c:pt>
                <c:pt idx="167">
                  <c:v>5.7500000000000002E-2</c:v>
                </c:pt>
                <c:pt idx="168">
                  <c:v>4.4299999999999999E-2</c:v>
                </c:pt>
                <c:pt idx="169">
                  <c:v>5.0700000000000002E-2</c:v>
                </c:pt>
                <c:pt idx="170">
                  <c:v>0.69899999999999995</c:v>
                </c:pt>
                <c:pt idx="171">
                  <c:v>4.5199999999999997E-2</c:v>
                </c:pt>
                <c:pt idx="172">
                  <c:v>5.7700000000000001E-2</c:v>
                </c:pt>
                <c:pt idx="173">
                  <c:v>0.38700000000000001</c:v>
                </c:pt>
                <c:pt idx="174">
                  <c:v>4.3799999999999999E-2</c:v>
                </c:pt>
                <c:pt idx="175">
                  <c:v>4.079E-2</c:v>
                </c:pt>
                <c:pt idx="176">
                  <c:v>5.2350000000000001E-2</c:v>
                </c:pt>
                <c:pt idx="177">
                  <c:v>3.7900000000000003E-2</c:v>
                </c:pt>
                <c:pt idx="178">
                  <c:v>4.4900000000000002E-2</c:v>
                </c:pt>
                <c:pt idx="179">
                  <c:v>5.2999999999999999E-2</c:v>
                </c:pt>
                <c:pt idx="180">
                  <c:v>4.4400000000000002E-2</c:v>
                </c:pt>
                <c:pt idx="181">
                  <c:v>2.3E-2</c:v>
                </c:pt>
                <c:pt idx="182">
                  <c:v>4.8500000000000001E-2</c:v>
                </c:pt>
                <c:pt idx="183">
                  <c:v>3.6200000000000003E-2</c:v>
                </c:pt>
                <c:pt idx="184">
                  <c:v>5.4199999999999998E-2</c:v>
                </c:pt>
                <c:pt idx="185">
                  <c:v>0.76</c:v>
                </c:pt>
                <c:pt idx="186">
                  <c:v>1.03</c:v>
                </c:pt>
                <c:pt idx="187">
                  <c:v>6.4100000000000004E-2</c:v>
                </c:pt>
                <c:pt idx="188">
                  <c:v>0.12859999999999999</c:v>
                </c:pt>
                <c:pt idx="189">
                  <c:v>0.26989999999999997</c:v>
                </c:pt>
                <c:pt idx="190">
                  <c:v>0.4929</c:v>
                </c:pt>
                <c:pt idx="191">
                  <c:v>1.4219999999999999</c:v>
                </c:pt>
                <c:pt idx="192">
                  <c:v>3.4</c:v>
                </c:pt>
                <c:pt idx="193">
                  <c:v>0.30199999999999999</c:v>
                </c:pt>
                <c:pt idx="194">
                  <c:v>0.1532</c:v>
                </c:pt>
                <c:pt idx="195">
                  <c:v>4.9000000000000002E-2</c:v>
                </c:pt>
                <c:pt idx="196">
                  <c:v>0.61399999999999999</c:v>
                </c:pt>
                <c:pt idx="197">
                  <c:v>1.57</c:v>
                </c:pt>
                <c:pt idx="198">
                  <c:v>2.0099999999999998</c:v>
                </c:pt>
                <c:pt idx="199">
                  <c:v>0.46</c:v>
                </c:pt>
                <c:pt idx="200">
                  <c:v>8.1000000000000003E-2</c:v>
                </c:pt>
                <c:pt idx="201">
                  <c:v>0.249</c:v>
                </c:pt>
                <c:pt idx="202">
                  <c:v>7.0000000000000007E-2</c:v>
                </c:pt>
                <c:pt idx="203">
                  <c:v>0.26429999999999998</c:v>
                </c:pt>
                <c:pt idx="204">
                  <c:v>0.78</c:v>
                </c:pt>
                <c:pt idx="205">
                  <c:v>2.7</c:v>
                </c:pt>
                <c:pt idx="206">
                  <c:v>4.3</c:v>
                </c:pt>
                <c:pt idx="207">
                  <c:v>2.0299999999999998</c:v>
                </c:pt>
                <c:pt idx="208">
                  <c:v>4.59</c:v>
                </c:pt>
                <c:pt idx="209">
                  <c:v>654</c:v>
                </c:pt>
                <c:pt idx="210">
                  <c:v>2.16</c:v>
                </c:pt>
                <c:pt idx="211">
                  <c:v>0.26900000000000002</c:v>
                </c:pt>
                <c:pt idx="212">
                  <c:v>0.10199999999999999</c:v>
                </c:pt>
                <c:pt idx="213">
                  <c:v>1.4</c:v>
                </c:pt>
                <c:pt idx="214">
                  <c:v>1.0509999999999999</c:v>
                </c:pt>
                <c:pt idx="215">
                  <c:v>2.68</c:v>
                </c:pt>
                <c:pt idx="216">
                  <c:v>0.33</c:v>
                </c:pt>
                <c:pt idx="217">
                  <c:v>7.9000000000000001E-2</c:v>
                </c:pt>
                <c:pt idx="218">
                  <c:v>0.19600000000000001</c:v>
                </c:pt>
                <c:pt idx="219">
                  <c:v>6.3500000000000001E-2</c:v>
                </c:pt>
                <c:pt idx="220">
                  <c:v>2.14</c:v>
                </c:pt>
                <c:pt idx="221">
                  <c:v>1.97</c:v>
                </c:pt>
                <c:pt idx="222">
                  <c:v>0.92</c:v>
                </c:pt>
                <c:pt idx="223">
                  <c:v>0.71</c:v>
                </c:pt>
                <c:pt idx="224">
                  <c:v>2.4300000000000002</c:v>
                </c:pt>
                <c:pt idx="225">
                  <c:v>1.02</c:v>
                </c:pt>
                <c:pt idx="227">
                  <c:v>5.16</c:v>
                </c:pt>
                <c:pt idx="228">
                  <c:v>2.08</c:v>
                </c:pt>
                <c:pt idx="229">
                  <c:v>0.35299999999999998</c:v>
                </c:pt>
                <c:pt idx="230">
                  <c:v>1.2</c:v>
                </c:pt>
                <c:pt idx="231">
                  <c:v>2.4300000000000002</c:v>
                </c:pt>
                <c:pt idx="232">
                  <c:v>0.63900000000000001</c:v>
                </c:pt>
                <c:pt idx="233">
                  <c:v>1.73</c:v>
                </c:pt>
                <c:pt idx="234">
                  <c:v>3.78</c:v>
                </c:pt>
                <c:pt idx="235">
                  <c:v>0.17599999999999999</c:v>
                </c:pt>
                <c:pt idx="236">
                  <c:v>0.93</c:v>
                </c:pt>
                <c:pt idx="237">
                  <c:v>7.0000000000000007E-2</c:v>
                </c:pt>
                <c:pt idx="238">
                  <c:v>3.16</c:v>
                </c:pt>
                <c:pt idx="239">
                  <c:v>0.22900000000000001</c:v>
                </c:pt>
                <c:pt idx="240">
                  <c:v>1.93</c:v>
                </c:pt>
                <c:pt idx="241">
                  <c:v>4.3</c:v>
                </c:pt>
                <c:pt idx="242">
                  <c:v>0.33</c:v>
                </c:pt>
                <c:pt idx="243">
                  <c:v>1.02</c:v>
                </c:pt>
                <c:pt idx="244">
                  <c:v>8.09E-2</c:v>
                </c:pt>
                <c:pt idx="245">
                  <c:v>1.37</c:v>
                </c:pt>
                <c:pt idx="246">
                  <c:v>0.05</c:v>
                </c:pt>
                <c:pt idx="247">
                  <c:v>4.2</c:v>
                </c:pt>
                <c:pt idx="248">
                  <c:v>1.8105</c:v>
                </c:pt>
                <c:pt idx="249">
                  <c:v>0.83</c:v>
                </c:pt>
                <c:pt idx="250">
                  <c:v>2.56</c:v>
                </c:pt>
                <c:pt idx="251">
                  <c:v>2.35</c:v>
                </c:pt>
                <c:pt idx="252">
                  <c:v>1.099</c:v>
                </c:pt>
                <c:pt idx="253">
                  <c:v>1.76</c:v>
                </c:pt>
                <c:pt idx="254">
                  <c:v>2.9</c:v>
                </c:pt>
                <c:pt idx="255">
                  <c:v>8.7999999999999995E-2</c:v>
                </c:pt>
                <c:pt idx="256">
                  <c:v>2.09</c:v>
                </c:pt>
                <c:pt idx="257">
                  <c:v>1.85</c:v>
                </c:pt>
                <c:pt idx="258">
                  <c:v>1.98</c:v>
                </c:pt>
                <c:pt idx="259">
                  <c:v>2.62</c:v>
                </c:pt>
                <c:pt idx="260">
                  <c:v>4.4400000000000002E-2</c:v>
                </c:pt>
                <c:pt idx="261">
                  <c:v>2.2263000000000002</c:v>
                </c:pt>
                <c:pt idx="262">
                  <c:v>0.1023</c:v>
                </c:pt>
                <c:pt idx="263">
                  <c:v>0.29620000000000002</c:v>
                </c:pt>
                <c:pt idx="264">
                  <c:v>1.1567000000000001</c:v>
                </c:pt>
                <c:pt idx="265">
                  <c:v>0.81</c:v>
                </c:pt>
                <c:pt idx="266">
                  <c:v>5.8</c:v>
                </c:pt>
                <c:pt idx="267">
                  <c:v>9.3299999999999994E-2</c:v>
                </c:pt>
                <c:pt idx="268">
                  <c:v>0.16650000000000001</c:v>
                </c:pt>
                <c:pt idx="269">
                  <c:v>0.41099999999999998</c:v>
                </c:pt>
                <c:pt idx="270">
                  <c:v>1.32</c:v>
                </c:pt>
                <c:pt idx="271">
                  <c:v>0.89</c:v>
                </c:pt>
                <c:pt idx="272">
                  <c:v>0.1017</c:v>
                </c:pt>
                <c:pt idx="273">
                  <c:v>0.24759999999999999</c:v>
                </c:pt>
                <c:pt idx="274">
                  <c:v>0.154</c:v>
                </c:pt>
                <c:pt idx="275">
                  <c:v>2.0299999999999998</c:v>
                </c:pt>
                <c:pt idx="276">
                  <c:v>5.15</c:v>
                </c:pt>
                <c:pt idx="277">
                  <c:v>2.36</c:v>
                </c:pt>
                <c:pt idx="278">
                  <c:v>1.52</c:v>
                </c:pt>
                <c:pt idx="279">
                  <c:v>1.02</c:v>
                </c:pt>
                <c:pt idx="280">
                  <c:v>6.8</c:v>
                </c:pt>
                <c:pt idx="281">
                  <c:v>3.03</c:v>
                </c:pt>
                <c:pt idx="282">
                  <c:v>2.77</c:v>
                </c:pt>
                <c:pt idx="283">
                  <c:v>1.05</c:v>
                </c:pt>
                <c:pt idx="284">
                  <c:v>2</c:v>
                </c:pt>
                <c:pt idx="285">
                  <c:v>0.45</c:v>
                </c:pt>
                <c:pt idx="286">
                  <c:v>0.76</c:v>
                </c:pt>
                <c:pt idx="287">
                  <c:v>6.3437999999999994E-2</c:v>
                </c:pt>
                <c:pt idx="288">
                  <c:v>0.11169999999999999</c:v>
                </c:pt>
                <c:pt idx="289">
                  <c:v>0.23880000000000001</c:v>
                </c:pt>
                <c:pt idx="290">
                  <c:v>1.9219999999999999</c:v>
                </c:pt>
                <c:pt idx="291">
                  <c:v>1.32</c:v>
                </c:pt>
                <c:pt idx="292">
                  <c:v>2.4500000000000002</c:v>
                </c:pt>
                <c:pt idx="293">
                  <c:v>0.93</c:v>
                </c:pt>
                <c:pt idx="294">
                  <c:v>4.2880000000000001E-2</c:v>
                </c:pt>
                <c:pt idx="295">
                  <c:v>5.1999999999999998E-2</c:v>
                </c:pt>
                <c:pt idx="296">
                  <c:v>1.31</c:v>
                </c:pt>
                <c:pt idx="297">
                  <c:v>1.9302999999999999</c:v>
                </c:pt>
                <c:pt idx="298">
                  <c:v>6.7</c:v>
                </c:pt>
                <c:pt idx="299">
                  <c:v>3.2</c:v>
                </c:pt>
                <c:pt idx="300">
                  <c:v>1.48</c:v>
                </c:pt>
                <c:pt idx="301">
                  <c:v>1.28</c:v>
                </c:pt>
                <c:pt idx="302">
                  <c:v>0.13159999999999999</c:v>
                </c:pt>
                <c:pt idx="303">
                  <c:v>4.3</c:v>
                </c:pt>
                <c:pt idx="304">
                  <c:v>0.6</c:v>
                </c:pt>
                <c:pt idx="305">
                  <c:v>1.2909999999999999</c:v>
                </c:pt>
                <c:pt idx="306">
                  <c:v>5.36</c:v>
                </c:pt>
                <c:pt idx="307">
                  <c:v>0.64</c:v>
                </c:pt>
                <c:pt idx="308">
                  <c:v>1.02</c:v>
                </c:pt>
                <c:pt idx="309">
                  <c:v>0.495</c:v>
                </c:pt>
                <c:pt idx="310">
                  <c:v>1.88</c:v>
                </c:pt>
                <c:pt idx="311">
                  <c:v>0.05</c:v>
                </c:pt>
                <c:pt idx="312">
                  <c:v>0.41599999999999998</c:v>
                </c:pt>
                <c:pt idx="313">
                  <c:v>1.52</c:v>
                </c:pt>
                <c:pt idx="314">
                  <c:v>0.11</c:v>
                </c:pt>
                <c:pt idx="315">
                  <c:v>0.8</c:v>
                </c:pt>
                <c:pt idx="316">
                  <c:v>2.25</c:v>
                </c:pt>
                <c:pt idx="317">
                  <c:v>1</c:v>
                </c:pt>
                <c:pt idx="318">
                  <c:v>0.35</c:v>
                </c:pt>
                <c:pt idx="319">
                  <c:v>2.1</c:v>
                </c:pt>
                <c:pt idx="320">
                  <c:v>7.3999999999999996E-2</c:v>
                </c:pt>
                <c:pt idx="321">
                  <c:v>0.36</c:v>
                </c:pt>
                <c:pt idx="322">
                  <c:v>2.42</c:v>
                </c:pt>
                <c:pt idx="323">
                  <c:v>0.14000000000000001</c:v>
                </c:pt>
                <c:pt idx="324">
                  <c:v>0.875</c:v>
                </c:pt>
                <c:pt idx="325">
                  <c:v>1.1299999999999999</c:v>
                </c:pt>
                <c:pt idx="326">
                  <c:v>2.11</c:v>
                </c:pt>
                <c:pt idx="327">
                  <c:v>5.42</c:v>
                </c:pt>
                <c:pt idx="328">
                  <c:v>1.3</c:v>
                </c:pt>
                <c:pt idx="329">
                  <c:v>0.29310000000000003</c:v>
                </c:pt>
                <c:pt idx="330">
                  <c:v>2.8372999999999999</c:v>
                </c:pt>
                <c:pt idx="331">
                  <c:v>6.5000000000000002E-2</c:v>
                </c:pt>
                <c:pt idx="332">
                  <c:v>1.3</c:v>
                </c:pt>
                <c:pt idx="333">
                  <c:v>0.81</c:v>
                </c:pt>
                <c:pt idx="334">
                  <c:v>3.6</c:v>
                </c:pt>
                <c:pt idx="335">
                  <c:v>2.2400000000000002</c:v>
                </c:pt>
                <c:pt idx="336">
                  <c:v>1.29</c:v>
                </c:pt>
                <c:pt idx="337">
                  <c:v>1.32</c:v>
                </c:pt>
                <c:pt idx="338">
                  <c:v>2.54</c:v>
                </c:pt>
                <c:pt idx="339">
                  <c:v>0.1623</c:v>
                </c:pt>
                <c:pt idx="340">
                  <c:v>1.1599999999999999</c:v>
                </c:pt>
                <c:pt idx="341">
                  <c:v>2.4</c:v>
                </c:pt>
                <c:pt idx="342">
                  <c:v>1.03</c:v>
                </c:pt>
                <c:pt idx="343">
                  <c:v>1.76</c:v>
                </c:pt>
                <c:pt idx="344">
                  <c:v>1.2218</c:v>
                </c:pt>
                <c:pt idx="345">
                  <c:v>0.51370000000000005</c:v>
                </c:pt>
                <c:pt idx="346">
                  <c:v>0.32</c:v>
                </c:pt>
                <c:pt idx="347">
                  <c:v>0.11</c:v>
                </c:pt>
                <c:pt idx="348">
                  <c:v>4.4999999999999998E-2</c:v>
                </c:pt>
                <c:pt idx="349">
                  <c:v>1.4</c:v>
                </c:pt>
                <c:pt idx="350">
                  <c:v>1.39</c:v>
                </c:pt>
                <c:pt idx="351">
                  <c:v>1.78</c:v>
                </c:pt>
                <c:pt idx="352">
                  <c:v>0.08</c:v>
                </c:pt>
                <c:pt idx="353">
                  <c:v>1.76</c:v>
                </c:pt>
                <c:pt idx="354">
                  <c:v>3</c:v>
                </c:pt>
                <c:pt idx="355">
                  <c:v>1.78</c:v>
                </c:pt>
                <c:pt idx="356">
                  <c:v>1.51</c:v>
                </c:pt>
                <c:pt idx="357">
                  <c:v>4.25</c:v>
                </c:pt>
                <c:pt idx="358">
                  <c:v>7.6999999999999999E-2</c:v>
                </c:pt>
                <c:pt idx="359">
                  <c:v>2.0499999999999998</c:v>
                </c:pt>
                <c:pt idx="360">
                  <c:v>4.2599999999999999E-2</c:v>
                </c:pt>
                <c:pt idx="361">
                  <c:v>4.8899999999999997</c:v>
                </c:pt>
                <c:pt idx="362">
                  <c:v>1.92</c:v>
                </c:pt>
                <c:pt idx="363">
                  <c:v>1.19</c:v>
                </c:pt>
                <c:pt idx="364">
                  <c:v>0.1099</c:v>
                </c:pt>
                <c:pt idx="365">
                  <c:v>3.1419999999999997E-2</c:v>
                </c:pt>
                <c:pt idx="366">
                  <c:v>3.92</c:v>
                </c:pt>
                <c:pt idx="367">
                  <c:v>0.128</c:v>
                </c:pt>
                <c:pt idx="368">
                  <c:v>2.0699999999999998</c:v>
                </c:pt>
                <c:pt idx="369">
                  <c:v>5.5</c:v>
                </c:pt>
                <c:pt idx="370">
                  <c:v>0.15312000000000001</c:v>
                </c:pt>
                <c:pt idx="371">
                  <c:v>1.18</c:v>
                </c:pt>
                <c:pt idx="372">
                  <c:v>1.1599999999999999</c:v>
                </c:pt>
                <c:pt idx="373">
                  <c:v>0.13880000000000001</c:v>
                </c:pt>
                <c:pt idx="374">
                  <c:v>2.4700000000000002</c:v>
                </c:pt>
                <c:pt idx="375">
                  <c:v>5.0199999999999996</c:v>
                </c:pt>
                <c:pt idx="376">
                  <c:v>2.6</c:v>
                </c:pt>
                <c:pt idx="377">
                  <c:v>2.0699999999999998</c:v>
                </c:pt>
                <c:pt idx="378">
                  <c:v>1.42</c:v>
                </c:pt>
                <c:pt idx="379">
                  <c:v>9.74E-2</c:v>
                </c:pt>
                <c:pt idx="380">
                  <c:v>0.1961</c:v>
                </c:pt>
                <c:pt idx="381">
                  <c:v>1.601</c:v>
                </c:pt>
                <c:pt idx="382">
                  <c:v>1.95</c:v>
                </c:pt>
                <c:pt idx="383">
                  <c:v>0.83</c:v>
                </c:pt>
                <c:pt idx="384">
                  <c:v>2.5499999999999998</c:v>
                </c:pt>
                <c:pt idx="385">
                  <c:v>1.25</c:v>
                </c:pt>
                <c:pt idx="386">
                  <c:v>2.2000000000000002</c:v>
                </c:pt>
                <c:pt idx="387">
                  <c:v>3.04</c:v>
                </c:pt>
                <c:pt idx="388">
                  <c:v>0.21029999999999999</c:v>
                </c:pt>
                <c:pt idx="389">
                  <c:v>3.93</c:v>
                </c:pt>
                <c:pt idx="390">
                  <c:v>2.56</c:v>
                </c:pt>
                <c:pt idx="391">
                  <c:v>0.89600000000000002</c:v>
                </c:pt>
                <c:pt idx="392">
                  <c:v>1.68</c:v>
                </c:pt>
                <c:pt idx="393">
                  <c:v>0.16900000000000001</c:v>
                </c:pt>
                <c:pt idx="394">
                  <c:v>0.34560000000000002</c:v>
                </c:pt>
                <c:pt idx="395">
                  <c:v>1.381</c:v>
                </c:pt>
                <c:pt idx="396">
                  <c:v>0.56999999999999995</c:v>
                </c:pt>
                <c:pt idx="397">
                  <c:v>2.1120000000000001</c:v>
                </c:pt>
                <c:pt idx="398">
                  <c:v>0.1207</c:v>
                </c:pt>
                <c:pt idx="399">
                  <c:v>0.2036</c:v>
                </c:pt>
                <c:pt idx="400">
                  <c:v>0.34989999999999999</c:v>
                </c:pt>
                <c:pt idx="401">
                  <c:v>0.51</c:v>
                </c:pt>
                <c:pt idx="402">
                  <c:v>2.1</c:v>
                </c:pt>
                <c:pt idx="403">
                  <c:v>0.94699999999999995</c:v>
                </c:pt>
                <c:pt idx="404">
                  <c:v>4.7469999999999998E-2</c:v>
                </c:pt>
                <c:pt idx="405">
                  <c:v>1.1000000000000001</c:v>
                </c:pt>
                <c:pt idx="406">
                  <c:v>1.2</c:v>
                </c:pt>
                <c:pt idx="407">
                  <c:v>3.5999999999999997E-2</c:v>
                </c:pt>
                <c:pt idx="408">
                  <c:v>1.22</c:v>
                </c:pt>
                <c:pt idx="409">
                  <c:v>2.0299999999999998</c:v>
                </c:pt>
                <c:pt idx="410">
                  <c:v>6.5199999999999994E-2</c:v>
                </c:pt>
                <c:pt idx="411">
                  <c:v>8.5199999999999998E-2</c:v>
                </c:pt>
                <c:pt idx="412">
                  <c:v>0.65200000000000002</c:v>
                </c:pt>
                <c:pt idx="413">
                  <c:v>3.3940000000000001</c:v>
                </c:pt>
                <c:pt idx="414">
                  <c:v>4.7E-2</c:v>
                </c:pt>
                <c:pt idx="415">
                  <c:v>1.282</c:v>
                </c:pt>
                <c:pt idx="416">
                  <c:v>2.56</c:v>
                </c:pt>
                <c:pt idx="417">
                  <c:v>2.3199999999999998</c:v>
                </c:pt>
                <c:pt idx="418">
                  <c:v>0.46</c:v>
                </c:pt>
                <c:pt idx="419">
                  <c:v>0.1484</c:v>
                </c:pt>
                <c:pt idx="420">
                  <c:v>0.26440000000000002</c:v>
                </c:pt>
                <c:pt idx="421">
                  <c:v>7.2999999999999995E-2</c:v>
                </c:pt>
                <c:pt idx="422">
                  <c:v>5.27</c:v>
                </c:pt>
                <c:pt idx="423">
                  <c:v>2.38</c:v>
                </c:pt>
                <c:pt idx="424">
                  <c:v>0.68730000000000002</c:v>
                </c:pt>
                <c:pt idx="425">
                  <c:v>6.22</c:v>
                </c:pt>
                <c:pt idx="426">
                  <c:v>3.2</c:v>
                </c:pt>
                <c:pt idx="427">
                  <c:v>5.1999999999999998E-2</c:v>
                </c:pt>
                <c:pt idx="428">
                  <c:v>1.6</c:v>
                </c:pt>
                <c:pt idx="429">
                  <c:v>3.36</c:v>
                </c:pt>
                <c:pt idx="430">
                  <c:v>4.9400000000000004</c:v>
                </c:pt>
                <c:pt idx="431">
                  <c:v>1.25</c:v>
                </c:pt>
                <c:pt idx="432">
                  <c:v>5.0999999999999996</c:v>
                </c:pt>
                <c:pt idx="433">
                  <c:v>1.35</c:v>
                </c:pt>
                <c:pt idx="434">
                  <c:v>0.23300000000000001</c:v>
                </c:pt>
                <c:pt idx="435">
                  <c:v>1.167</c:v>
                </c:pt>
                <c:pt idx="436">
                  <c:v>1.5</c:v>
                </c:pt>
                <c:pt idx="437">
                  <c:v>2.4</c:v>
                </c:pt>
                <c:pt idx="438">
                  <c:v>0.53</c:v>
                </c:pt>
                <c:pt idx="439">
                  <c:v>0.747</c:v>
                </c:pt>
                <c:pt idx="440">
                  <c:v>2.88</c:v>
                </c:pt>
                <c:pt idx="441">
                  <c:v>1.33</c:v>
                </c:pt>
                <c:pt idx="442">
                  <c:v>1.9</c:v>
                </c:pt>
                <c:pt idx="443">
                  <c:v>4.92</c:v>
                </c:pt>
                <c:pt idx="444">
                  <c:v>3.02</c:v>
                </c:pt>
                <c:pt idx="445">
                  <c:v>4.3999999999999997E-2</c:v>
                </c:pt>
                <c:pt idx="446">
                  <c:v>1.1599999999999999</c:v>
                </c:pt>
                <c:pt idx="447">
                  <c:v>3.25</c:v>
                </c:pt>
                <c:pt idx="448">
                  <c:v>0.122</c:v>
                </c:pt>
                <c:pt idx="449">
                  <c:v>1.03</c:v>
                </c:pt>
                <c:pt idx="450">
                  <c:v>2.15</c:v>
                </c:pt>
                <c:pt idx="451">
                  <c:v>7.2900000000000006E-2</c:v>
                </c:pt>
                <c:pt idx="452">
                  <c:v>1.24</c:v>
                </c:pt>
                <c:pt idx="453">
                  <c:v>3.43</c:v>
                </c:pt>
                <c:pt idx="454">
                  <c:v>1.2</c:v>
                </c:pt>
                <c:pt idx="455">
                  <c:v>2.6</c:v>
                </c:pt>
                <c:pt idx="456">
                  <c:v>2.2999999999999998</c:v>
                </c:pt>
                <c:pt idx="457">
                  <c:v>2</c:v>
                </c:pt>
                <c:pt idx="458">
                  <c:v>1.26</c:v>
                </c:pt>
                <c:pt idx="459">
                  <c:v>0.12529999999999999</c:v>
                </c:pt>
                <c:pt idx="460">
                  <c:v>0.26650000000000001</c:v>
                </c:pt>
                <c:pt idx="461">
                  <c:v>0.81810000000000005</c:v>
                </c:pt>
                <c:pt idx="462">
                  <c:v>0.59</c:v>
                </c:pt>
                <c:pt idx="463">
                  <c:v>3.9E-2</c:v>
                </c:pt>
                <c:pt idx="464">
                  <c:v>1.06</c:v>
                </c:pt>
                <c:pt idx="465">
                  <c:v>0.16800000000000001</c:v>
                </c:pt>
                <c:pt idx="466">
                  <c:v>1.1000000000000001</c:v>
                </c:pt>
                <c:pt idx="467">
                  <c:v>2.0699999999999998</c:v>
                </c:pt>
                <c:pt idx="468">
                  <c:v>0.28399999999999997</c:v>
                </c:pt>
                <c:pt idx="469">
                  <c:v>0.186</c:v>
                </c:pt>
                <c:pt idx="470">
                  <c:v>0.53364</c:v>
                </c:pt>
                <c:pt idx="471">
                  <c:v>1.71</c:v>
                </c:pt>
                <c:pt idx="472">
                  <c:v>2.8069999999999999</c:v>
                </c:pt>
                <c:pt idx="473">
                  <c:v>0.28370000000000001</c:v>
                </c:pt>
                <c:pt idx="474">
                  <c:v>3.8140000000000001</c:v>
                </c:pt>
                <c:pt idx="475">
                  <c:v>1.02</c:v>
                </c:pt>
                <c:pt idx="476">
                  <c:v>0.13100000000000001</c:v>
                </c:pt>
                <c:pt idx="477">
                  <c:v>3.6949999999999998</c:v>
                </c:pt>
                <c:pt idx="478">
                  <c:v>1.7</c:v>
                </c:pt>
                <c:pt idx="479">
                  <c:v>1.0376000000000001</c:v>
                </c:pt>
                <c:pt idx="480">
                  <c:v>3.28</c:v>
                </c:pt>
                <c:pt idx="481">
                  <c:v>5.1900000000000002E-2</c:v>
                </c:pt>
                <c:pt idx="482">
                  <c:v>9.5399999999999999E-2</c:v>
                </c:pt>
                <c:pt idx="483">
                  <c:v>0.17199999999999999</c:v>
                </c:pt>
                <c:pt idx="484">
                  <c:v>4.6800000000000001E-2</c:v>
                </c:pt>
                <c:pt idx="485">
                  <c:v>7.9899999999999999E-2</c:v>
                </c:pt>
                <c:pt idx="486">
                  <c:v>0.1321</c:v>
                </c:pt>
                <c:pt idx="487">
                  <c:v>0.18859999999999999</c:v>
                </c:pt>
                <c:pt idx="488">
                  <c:v>0.247</c:v>
                </c:pt>
                <c:pt idx="489">
                  <c:v>0.6</c:v>
                </c:pt>
                <c:pt idx="490">
                  <c:v>0.83</c:v>
                </c:pt>
                <c:pt idx="491">
                  <c:v>1.64</c:v>
                </c:pt>
                <c:pt idx="492">
                  <c:v>1.77E-2</c:v>
                </c:pt>
                <c:pt idx="493">
                  <c:v>1.28</c:v>
                </c:pt>
                <c:pt idx="494">
                  <c:v>0.13700000000000001</c:v>
                </c:pt>
                <c:pt idx="495">
                  <c:v>0.17199999999999999</c:v>
                </c:pt>
                <c:pt idx="496">
                  <c:v>1.1639999999999999</c:v>
                </c:pt>
                <c:pt idx="498">
                  <c:v>1.7</c:v>
                </c:pt>
                <c:pt idx="499">
                  <c:v>0.11799999999999999</c:v>
                </c:pt>
                <c:pt idx="500">
                  <c:v>1.19</c:v>
                </c:pt>
                <c:pt idx="501">
                  <c:v>0.92</c:v>
                </c:pt>
                <c:pt idx="502">
                  <c:v>0.24</c:v>
                </c:pt>
                <c:pt idx="503">
                  <c:v>1.19</c:v>
                </c:pt>
                <c:pt idx="504">
                  <c:v>6.3799999999999996E-2</c:v>
                </c:pt>
                <c:pt idx="505">
                  <c:v>1.92</c:v>
                </c:pt>
                <c:pt idx="506">
                  <c:v>0.68130000000000002</c:v>
                </c:pt>
                <c:pt idx="507">
                  <c:v>0.8972</c:v>
                </c:pt>
                <c:pt idx="508">
                  <c:v>0.23</c:v>
                </c:pt>
                <c:pt idx="509">
                  <c:v>4.1000000000000002E-2</c:v>
                </c:pt>
                <c:pt idx="510">
                  <c:v>0.05</c:v>
                </c:pt>
                <c:pt idx="511">
                  <c:v>2.395</c:v>
                </c:pt>
                <c:pt idx="512">
                  <c:v>1.61</c:v>
                </c:pt>
                <c:pt idx="514">
                  <c:v>1.51</c:v>
                </c:pt>
                <c:pt idx="515">
                  <c:v>5.8000000000000003E-2</c:v>
                </c:pt>
                <c:pt idx="516">
                  <c:v>3.86</c:v>
                </c:pt>
                <c:pt idx="517">
                  <c:v>2.41</c:v>
                </c:pt>
                <c:pt idx="518">
                  <c:v>0.10589999999999999</c:v>
                </c:pt>
                <c:pt idx="519">
                  <c:v>0.37909999999999999</c:v>
                </c:pt>
                <c:pt idx="520">
                  <c:v>0.5</c:v>
                </c:pt>
                <c:pt idx="521">
                  <c:v>0.316</c:v>
                </c:pt>
                <c:pt idx="522">
                  <c:v>1.75</c:v>
                </c:pt>
                <c:pt idx="523">
                  <c:v>1.9</c:v>
                </c:pt>
                <c:pt idx="524">
                  <c:v>0.76</c:v>
                </c:pt>
                <c:pt idx="525">
                  <c:v>0.91100000000000003</c:v>
                </c:pt>
                <c:pt idx="526">
                  <c:v>0.77</c:v>
                </c:pt>
                <c:pt idx="527">
                  <c:v>1.58</c:v>
                </c:pt>
                <c:pt idx="528">
                  <c:v>1.69</c:v>
                </c:pt>
                <c:pt idx="529">
                  <c:v>3.5999999999999997E-2</c:v>
                </c:pt>
                <c:pt idx="530">
                  <c:v>0.94899999999999995</c:v>
                </c:pt>
                <c:pt idx="531">
                  <c:v>0.14000000000000001</c:v>
                </c:pt>
                <c:pt idx="532">
                  <c:v>1.3</c:v>
                </c:pt>
                <c:pt idx="533">
                  <c:v>0.54</c:v>
                </c:pt>
                <c:pt idx="534">
                  <c:v>1.2</c:v>
                </c:pt>
                <c:pt idx="535">
                  <c:v>3.18</c:v>
                </c:pt>
                <c:pt idx="536">
                  <c:v>3.56</c:v>
                </c:pt>
                <c:pt idx="537">
                  <c:v>7.0999999999999994E-2</c:v>
                </c:pt>
                <c:pt idx="538">
                  <c:v>7.85E-2</c:v>
                </c:pt>
                <c:pt idx="539">
                  <c:v>0.186</c:v>
                </c:pt>
                <c:pt idx="540">
                  <c:v>0.63</c:v>
                </c:pt>
                <c:pt idx="541">
                  <c:v>1.76</c:v>
                </c:pt>
                <c:pt idx="542">
                  <c:v>3.3</c:v>
                </c:pt>
                <c:pt idx="543">
                  <c:v>1.36</c:v>
                </c:pt>
                <c:pt idx="544">
                  <c:v>4.74</c:v>
                </c:pt>
                <c:pt idx="545">
                  <c:v>3.6999999999999998E-2</c:v>
                </c:pt>
                <c:pt idx="546">
                  <c:v>2.198</c:v>
                </c:pt>
                <c:pt idx="547">
                  <c:v>0.66</c:v>
                </c:pt>
                <c:pt idx="548">
                  <c:v>1.05</c:v>
                </c:pt>
                <c:pt idx="549">
                  <c:v>3.15</c:v>
                </c:pt>
                <c:pt idx="550">
                  <c:v>0.29399999999999998</c:v>
                </c:pt>
                <c:pt idx="551">
                  <c:v>3.4</c:v>
                </c:pt>
                <c:pt idx="552">
                  <c:v>2.2999999999999998</c:v>
                </c:pt>
                <c:pt idx="553">
                  <c:v>4.96</c:v>
                </c:pt>
                <c:pt idx="554">
                  <c:v>4.5999999999999999E-2</c:v>
                </c:pt>
                <c:pt idx="555">
                  <c:v>1.19</c:v>
                </c:pt>
                <c:pt idx="556">
                  <c:v>4.9000000000000002E-2</c:v>
                </c:pt>
                <c:pt idx="557">
                  <c:v>6.1400000000000003E-2</c:v>
                </c:pt>
                <c:pt idx="558">
                  <c:v>5.7000000000000002E-2</c:v>
                </c:pt>
                <c:pt idx="559">
                  <c:v>3.13</c:v>
                </c:pt>
                <c:pt idx="560">
                  <c:v>0.44900000000000001</c:v>
                </c:pt>
                <c:pt idx="561">
                  <c:v>1.94</c:v>
                </c:pt>
                <c:pt idx="562">
                  <c:v>0.81</c:v>
                </c:pt>
                <c:pt idx="563">
                  <c:v>1.65</c:v>
                </c:pt>
                <c:pt idx="564">
                  <c:v>1.19</c:v>
                </c:pt>
                <c:pt idx="565">
                  <c:v>0.746</c:v>
                </c:pt>
                <c:pt idx="566">
                  <c:v>2.145</c:v>
                </c:pt>
                <c:pt idx="567">
                  <c:v>4.0599999999999997E-2</c:v>
                </c:pt>
                <c:pt idx="568">
                  <c:v>2.4500000000000002</c:v>
                </c:pt>
                <c:pt idx="569">
                  <c:v>1.52</c:v>
                </c:pt>
                <c:pt idx="570">
                  <c:v>4.2300000000000004</c:v>
                </c:pt>
                <c:pt idx="571">
                  <c:v>0.26</c:v>
                </c:pt>
                <c:pt idx="572">
                  <c:v>0.77</c:v>
                </c:pt>
                <c:pt idx="573">
                  <c:v>3.9E-2</c:v>
                </c:pt>
                <c:pt idx="574">
                  <c:v>2.6</c:v>
                </c:pt>
                <c:pt idx="575">
                  <c:v>2.86</c:v>
                </c:pt>
                <c:pt idx="576">
                  <c:v>3.02</c:v>
                </c:pt>
                <c:pt idx="577">
                  <c:v>3.6</c:v>
                </c:pt>
                <c:pt idx="578">
                  <c:v>4.7E-2</c:v>
                </c:pt>
                <c:pt idx="579">
                  <c:v>3.34</c:v>
                </c:pt>
                <c:pt idx="580">
                  <c:v>0.88</c:v>
                </c:pt>
                <c:pt idx="581">
                  <c:v>0.44</c:v>
                </c:pt>
                <c:pt idx="582">
                  <c:v>0.25</c:v>
                </c:pt>
                <c:pt idx="583">
                  <c:v>0.97</c:v>
                </c:pt>
                <c:pt idx="584">
                  <c:v>0.6</c:v>
                </c:pt>
                <c:pt idx="585">
                  <c:v>0.47699999999999998</c:v>
                </c:pt>
                <c:pt idx="586">
                  <c:v>0.1116</c:v>
                </c:pt>
                <c:pt idx="587">
                  <c:v>0.25700000000000001</c:v>
                </c:pt>
                <c:pt idx="588">
                  <c:v>0.189</c:v>
                </c:pt>
                <c:pt idx="589">
                  <c:v>0.65400000000000003</c:v>
                </c:pt>
                <c:pt idx="590">
                  <c:v>56</c:v>
                </c:pt>
                <c:pt idx="591">
                  <c:v>1.51</c:v>
                </c:pt>
                <c:pt idx="593">
                  <c:v>0.99</c:v>
                </c:pt>
                <c:pt idx="594">
                  <c:v>1.4</c:v>
                </c:pt>
                <c:pt idx="595">
                  <c:v>1.3</c:v>
                </c:pt>
                <c:pt idx="596">
                  <c:v>7.7399999999999997E-2</c:v>
                </c:pt>
                <c:pt idx="597">
                  <c:v>0.42199999999999999</c:v>
                </c:pt>
                <c:pt idx="598">
                  <c:v>7.9600000000000004E-2</c:v>
                </c:pt>
                <c:pt idx="599">
                  <c:v>1.23</c:v>
                </c:pt>
                <c:pt idx="600">
                  <c:v>5.6</c:v>
                </c:pt>
                <c:pt idx="601">
                  <c:v>1.105</c:v>
                </c:pt>
                <c:pt idx="602">
                  <c:v>0.1232</c:v>
                </c:pt>
                <c:pt idx="603">
                  <c:v>5.4</c:v>
                </c:pt>
                <c:pt idx="604">
                  <c:v>2.14</c:v>
                </c:pt>
                <c:pt idx="605">
                  <c:v>0.13</c:v>
                </c:pt>
                <c:pt idx="606">
                  <c:v>6.9199999999999998E-2</c:v>
                </c:pt>
                <c:pt idx="607">
                  <c:v>0.54500000000000004</c:v>
                </c:pt>
                <c:pt idx="608">
                  <c:v>1.89</c:v>
                </c:pt>
                <c:pt idx="609">
                  <c:v>0.89</c:v>
                </c:pt>
                <c:pt idx="610">
                  <c:v>7.7</c:v>
                </c:pt>
                <c:pt idx="611">
                  <c:v>0.16350600000000001</c:v>
                </c:pt>
                <c:pt idx="612">
                  <c:v>7.0000000000000007E-2</c:v>
                </c:pt>
                <c:pt idx="613">
                  <c:v>0.17799999999999999</c:v>
                </c:pt>
                <c:pt idx="614">
                  <c:v>1.01</c:v>
                </c:pt>
                <c:pt idx="615">
                  <c:v>0.56499999999999995</c:v>
                </c:pt>
                <c:pt idx="616">
                  <c:v>10</c:v>
                </c:pt>
                <c:pt idx="617">
                  <c:v>1.2749999999999999</c:v>
                </c:pt>
                <c:pt idx="618">
                  <c:v>3200</c:v>
                </c:pt>
                <c:pt idx="619">
                  <c:v>710</c:v>
                </c:pt>
                <c:pt idx="620">
                  <c:v>0.36</c:v>
                </c:pt>
                <c:pt idx="621">
                  <c:v>5.7000000000000002E-2</c:v>
                </c:pt>
                <c:pt idx="622">
                  <c:v>795</c:v>
                </c:pt>
                <c:pt idx="623">
                  <c:v>1.19</c:v>
                </c:pt>
                <c:pt idx="624">
                  <c:v>4.5999999999999996</c:v>
                </c:pt>
                <c:pt idx="625">
                  <c:v>0.92500000000000004</c:v>
                </c:pt>
                <c:pt idx="626">
                  <c:v>68</c:v>
                </c:pt>
                <c:pt idx="627">
                  <c:v>42.9</c:v>
                </c:pt>
                <c:pt idx="628">
                  <c:v>27</c:v>
                </c:pt>
                <c:pt idx="629">
                  <c:v>14.5</c:v>
                </c:pt>
                <c:pt idx="630">
                  <c:v>6.18</c:v>
                </c:pt>
                <c:pt idx="631">
                  <c:v>4.6900000000000004</c:v>
                </c:pt>
                <c:pt idx="632">
                  <c:v>2.4719999999999999E-2</c:v>
                </c:pt>
                <c:pt idx="633">
                  <c:v>5.4980000000000001E-2</c:v>
                </c:pt>
                <c:pt idx="634">
                  <c:v>4.1169999999999998E-2</c:v>
                </c:pt>
                <c:pt idx="635">
                  <c:v>7.9000000000000001E-2</c:v>
                </c:pt>
                <c:pt idx="636">
                  <c:v>1.6</c:v>
                </c:pt>
                <c:pt idx="637">
                  <c:v>7.51E-2</c:v>
                </c:pt>
                <c:pt idx="638">
                  <c:v>0.85</c:v>
                </c:pt>
                <c:pt idx="639">
                  <c:v>1.52</c:v>
                </c:pt>
                <c:pt idx="640">
                  <c:v>1.2999999999999999E-2</c:v>
                </c:pt>
                <c:pt idx="641">
                  <c:v>1.86</c:v>
                </c:pt>
                <c:pt idx="642">
                  <c:v>0.78</c:v>
                </c:pt>
                <c:pt idx="643">
                  <c:v>1.98</c:v>
                </c:pt>
                <c:pt idx="644">
                  <c:v>1.52</c:v>
                </c:pt>
                <c:pt idx="645">
                  <c:v>0.26719999999999999</c:v>
                </c:pt>
                <c:pt idx="646">
                  <c:v>0.78</c:v>
                </c:pt>
                <c:pt idx="647">
                  <c:v>1.1499999999999999</c:v>
                </c:pt>
                <c:pt idx="648">
                  <c:v>1.1200000000000001</c:v>
                </c:pt>
                <c:pt idx="649">
                  <c:v>1.46</c:v>
                </c:pt>
                <c:pt idx="650">
                  <c:v>0.19757</c:v>
                </c:pt>
                <c:pt idx="651">
                  <c:v>3.7999999999999999E-2</c:v>
                </c:pt>
                <c:pt idx="653">
                  <c:v>5.8999999999999997E-2</c:v>
                </c:pt>
                <c:pt idx="655">
                  <c:v>0.50900000000000001</c:v>
                </c:pt>
                <c:pt idx="656">
                  <c:v>0.08</c:v>
                </c:pt>
                <c:pt idx="657">
                  <c:v>0.11700000000000001</c:v>
                </c:pt>
                <c:pt idx="658">
                  <c:v>8.5999999999999993E-2</c:v>
                </c:pt>
                <c:pt idx="659">
                  <c:v>6.7000000000000004E-2</c:v>
                </c:pt>
                <c:pt idx="660">
                  <c:v>1.687E-2</c:v>
                </c:pt>
                <c:pt idx="661">
                  <c:v>0.24129999999999999</c:v>
                </c:pt>
                <c:pt idx="662">
                  <c:v>4.8000000000000001E-2</c:v>
                </c:pt>
                <c:pt idx="663">
                  <c:v>6.8000000000000005E-2</c:v>
                </c:pt>
                <c:pt idx="664">
                  <c:v>9.4E-2</c:v>
                </c:pt>
                <c:pt idx="665">
                  <c:v>0.153</c:v>
                </c:pt>
                <c:pt idx="666">
                  <c:v>0.25700000000000001</c:v>
                </c:pt>
                <c:pt idx="667">
                  <c:v>7.1999999999999995E-2</c:v>
                </c:pt>
                <c:pt idx="668">
                  <c:v>4.3999999999999997E-2</c:v>
                </c:pt>
                <c:pt idx="669">
                  <c:v>5.8999999999999997E-2</c:v>
                </c:pt>
                <c:pt idx="670">
                  <c:v>8.2000000000000003E-2</c:v>
                </c:pt>
                <c:pt idx="671">
                  <c:v>0.123</c:v>
                </c:pt>
                <c:pt idx="672">
                  <c:v>0.29199999999999998</c:v>
                </c:pt>
                <c:pt idx="673">
                  <c:v>0.72099999999999997</c:v>
                </c:pt>
                <c:pt idx="674">
                  <c:v>9.0999999999999998E-2</c:v>
                </c:pt>
                <c:pt idx="675">
                  <c:v>0.106</c:v>
                </c:pt>
                <c:pt idx="676">
                  <c:v>0.159</c:v>
                </c:pt>
                <c:pt idx="677">
                  <c:v>0.19400000000000001</c:v>
                </c:pt>
                <c:pt idx="678">
                  <c:v>0.25</c:v>
                </c:pt>
                <c:pt idx="679">
                  <c:v>0.46200000000000002</c:v>
                </c:pt>
                <c:pt idx="680">
                  <c:v>0.107</c:v>
                </c:pt>
                <c:pt idx="681">
                  <c:v>0.19800000000000001</c:v>
                </c:pt>
                <c:pt idx="682">
                  <c:v>4.5999999999999999E-2</c:v>
                </c:pt>
                <c:pt idx="683">
                  <c:v>0.76100000000000001</c:v>
                </c:pt>
                <c:pt idx="684">
                  <c:v>7.5999999999999998E-2</c:v>
                </c:pt>
                <c:pt idx="685">
                  <c:v>0.17199999999999999</c:v>
                </c:pt>
                <c:pt idx="686">
                  <c:v>5.1999999999999998E-2</c:v>
                </c:pt>
                <c:pt idx="687">
                  <c:v>7.0000000000000007E-2</c:v>
                </c:pt>
                <c:pt idx="688">
                  <c:v>0.09</c:v>
                </c:pt>
                <c:pt idx="689">
                  <c:v>3.5999999999999997E-2</c:v>
                </c:pt>
                <c:pt idx="690">
                  <c:v>8.6999999999999994E-2</c:v>
                </c:pt>
                <c:pt idx="691">
                  <c:v>6.9000000000000006E-2</c:v>
                </c:pt>
                <c:pt idx="692">
                  <c:v>0.11600000000000001</c:v>
                </c:pt>
                <c:pt idx="693">
                  <c:v>0.14799999999999999</c:v>
                </c:pt>
                <c:pt idx="694">
                  <c:v>0.28699999999999998</c:v>
                </c:pt>
                <c:pt idx="695">
                  <c:v>7.2999999999999995E-2</c:v>
                </c:pt>
                <c:pt idx="696">
                  <c:v>0.14099999999999999</c:v>
                </c:pt>
                <c:pt idx="697">
                  <c:v>3.5000000000000003E-2</c:v>
                </c:pt>
                <c:pt idx="698">
                  <c:v>4.9000000000000002E-2</c:v>
                </c:pt>
                <c:pt idx="699">
                  <c:v>5.5599999999999997E-2</c:v>
                </c:pt>
                <c:pt idx="700">
                  <c:v>5.5E-2</c:v>
                </c:pt>
                <c:pt idx="701">
                  <c:v>8.7999999999999995E-2</c:v>
                </c:pt>
                <c:pt idx="702">
                  <c:v>3.9E-2</c:v>
                </c:pt>
                <c:pt idx="703">
                  <c:v>0.216</c:v>
                </c:pt>
                <c:pt idx="704">
                  <c:v>6.4000000000000001E-2</c:v>
                </c:pt>
                <c:pt idx="705">
                  <c:v>0.108</c:v>
                </c:pt>
                <c:pt idx="706">
                  <c:v>0.155</c:v>
                </c:pt>
                <c:pt idx="707">
                  <c:v>0.22700000000000001</c:v>
                </c:pt>
                <c:pt idx="708">
                  <c:v>0.13500000000000001</c:v>
                </c:pt>
                <c:pt idx="709">
                  <c:v>0.18099999999999999</c:v>
                </c:pt>
                <c:pt idx="710">
                  <c:v>3.9E-2</c:v>
                </c:pt>
                <c:pt idx="711">
                  <c:v>0.1</c:v>
                </c:pt>
                <c:pt idx="712">
                  <c:v>0.17</c:v>
                </c:pt>
                <c:pt idx="713">
                  <c:v>4.1000000000000002E-2</c:v>
                </c:pt>
                <c:pt idx="714">
                  <c:v>5.0999999999999997E-2</c:v>
                </c:pt>
                <c:pt idx="715">
                  <c:v>9.9000000000000005E-2</c:v>
                </c:pt>
                <c:pt idx="716">
                  <c:v>0.16200000000000001</c:v>
                </c:pt>
                <c:pt idx="717">
                  <c:v>0.44800000000000001</c:v>
                </c:pt>
                <c:pt idx="718">
                  <c:v>0.125</c:v>
                </c:pt>
                <c:pt idx="719">
                  <c:v>0.2</c:v>
                </c:pt>
                <c:pt idx="720">
                  <c:v>0.28000000000000003</c:v>
                </c:pt>
                <c:pt idx="723">
                  <c:v>0.13100000000000001</c:v>
                </c:pt>
                <c:pt idx="724">
                  <c:v>0.39300000000000002</c:v>
                </c:pt>
                <c:pt idx="726">
                  <c:v>7.9000000000000001E-2</c:v>
                </c:pt>
                <c:pt idx="727">
                  <c:v>0.377</c:v>
                </c:pt>
                <c:pt idx="728">
                  <c:v>6.7000000000000004E-2</c:v>
                </c:pt>
                <c:pt idx="729">
                  <c:v>6.8000000000000005E-2</c:v>
                </c:pt>
                <c:pt idx="730">
                  <c:v>0.13600000000000001</c:v>
                </c:pt>
                <c:pt idx="731">
                  <c:v>8.3000000000000004E-2</c:v>
                </c:pt>
                <c:pt idx="732">
                  <c:v>0.20399999999999999</c:v>
                </c:pt>
                <c:pt idx="733">
                  <c:v>0.06</c:v>
                </c:pt>
                <c:pt idx="734">
                  <c:v>9.1999999999999998E-2</c:v>
                </c:pt>
                <c:pt idx="735">
                  <c:v>6.7000000000000004E-2</c:v>
                </c:pt>
                <c:pt idx="736">
                  <c:v>0.10299999999999999</c:v>
                </c:pt>
                <c:pt idx="737">
                  <c:v>0.106</c:v>
                </c:pt>
                <c:pt idx="738">
                  <c:v>0.13300000000000001</c:v>
                </c:pt>
                <c:pt idx="739">
                  <c:v>7.6999999999999999E-2</c:v>
                </c:pt>
                <c:pt idx="740">
                  <c:v>0.13</c:v>
                </c:pt>
                <c:pt idx="743">
                  <c:v>0.127</c:v>
                </c:pt>
                <c:pt idx="744">
                  <c:v>0.58599999999999997</c:v>
                </c:pt>
                <c:pt idx="746">
                  <c:v>4.4999999999999998E-2</c:v>
                </c:pt>
                <c:pt idx="747">
                  <c:v>0.41399999999999998</c:v>
                </c:pt>
                <c:pt idx="748">
                  <c:v>3.9E-2</c:v>
                </c:pt>
                <c:pt idx="749">
                  <c:v>6.7000000000000004E-2</c:v>
                </c:pt>
                <c:pt idx="750">
                  <c:v>3.2000000000000001E-2</c:v>
                </c:pt>
                <c:pt idx="751">
                  <c:v>5.7000000000000002E-2</c:v>
                </c:pt>
                <c:pt idx="752">
                  <c:v>0.24199999999999999</c:v>
                </c:pt>
                <c:pt idx="753">
                  <c:v>0.127</c:v>
                </c:pt>
                <c:pt idx="754">
                  <c:v>0.18099999999999999</c:v>
                </c:pt>
                <c:pt idx="755">
                  <c:v>6.6000000000000003E-2</c:v>
                </c:pt>
                <c:pt idx="756">
                  <c:v>9.4E-2</c:v>
                </c:pt>
                <c:pt idx="759">
                  <c:v>0.2</c:v>
                </c:pt>
                <c:pt idx="760">
                  <c:v>0.36399999999999999</c:v>
                </c:pt>
                <c:pt idx="761">
                  <c:v>0.113</c:v>
                </c:pt>
                <c:pt idx="762">
                  <c:v>0.216</c:v>
                </c:pt>
                <c:pt idx="763">
                  <c:v>2.8000000000000001E-2</c:v>
                </c:pt>
                <c:pt idx="764">
                  <c:v>0.05</c:v>
                </c:pt>
                <c:pt idx="765">
                  <c:v>0.184</c:v>
                </c:pt>
                <c:pt idx="766">
                  <c:v>0.28100000000000003</c:v>
                </c:pt>
                <c:pt idx="767">
                  <c:v>0.57099999999999995</c:v>
                </c:pt>
                <c:pt idx="768">
                  <c:v>5.7140000000000003E-2</c:v>
                </c:pt>
                <c:pt idx="769">
                  <c:v>4.3999999999999997E-2</c:v>
                </c:pt>
                <c:pt idx="770">
                  <c:v>7.2999999999999995E-2</c:v>
                </c:pt>
                <c:pt idx="771">
                  <c:v>0.104</c:v>
                </c:pt>
                <c:pt idx="772">
                  <c:v>0.189</c:v>
                </c:pt>
                <c:pt idx="773">
                  <c:v>0.11600000000000001</c:v>
                </c:pt>
                <c:pt idx="774">
                  <c:v>0.16</c:v>
                </c:pt>
                <c:pt idx="775">
                  <c:v>0.124</c:v>
                </c:pt>
                <c:pt idx="776">
                  <c:v>0.35599999999999998</c:v>
                </c:pt>
                <c:pt idx="777">
                  <c:v>0.129</c:v>
                </c:pt>
                <c:pt idx="778">
                  <c:v>0.23699999999999999</c:v>
                </c:pt>
                <c:pt idx="779">
                  <c:v>0.19800000000000001</c:v>
                </c:pt>
                <c:pt idx="780">
                  <c:v>0.30299999999999999</c:v>
                </c:pt>
                <c:pt idx="781">
                  <c:v>5.6000000000000001E-2</c:v>
                </c:pt>
                <c:pt idx="782">
                  <c:v>0.24199999999999999</c:v>
                </c:pt>
                <c:pt idx="783">
                  <c:v>5.3999999999999999E-2</c:v>
                </c:pt>
                <c:pt idx="784">
                  <c:v>0.11700000000000001</c:v>
                </c:pt>
                <c:pt idx="785">
                  <c:v>2.8000000000000001E-2</c:v>
                </c:pt>
                <c:pt idx="786">
                  <c:v>0.11</c:v>
                </c:pt>
                <c:pt idx="787">
                  <c:v>0.111</c:v>
                </c:pt>
                <c:pt idx="788">
                  <c:v>0.158</c:v>
                </c:pt>
                <c:pt idx="789">
                  <c:v>8.2000000000000003E-2</c:v>
                </c:pt>
                <c:pt idx="790">
                  <c:v>0.218</c:v>
                </c:pt>
                <c:pt idx="791">
                  <c:v>0.70479999999999998</c:v>
                </c:pt>
                <c:pt idx="792">
                  <c:v>0.05</c:v>
                </c:pt>
                <c:pt idx="793">
                  <c:v>0.109</c:v>
                </c:pt>
                <c:pt idx="794">
                  <c:v>5.3999999999999999E-2</c:v>
                </c:pt>
                <c:pt idx="795">
                  <c:v>6.8000000000000005E-2</c:v>
                </c:pt>
                <c:pt idx="796">
                  <c:v>6.9000000000000006E-2</c:v>
                </c:pt>
                <c:pt idx="797">
                  <c:v>0.13700000000000001</c:v>
                </c:pt>
                <c:pt idx="798">
                  <c:v>7.8E-2</c:v>
                </c:pt>
                <c:pt idx="799">
                  <c:v>0.152</c:v>
                </c:pt>
                <c:pt idx="800">
                  <c:v>5.8000000000000003E-2</c:v>
                </c:pt>
                <c:pt idx="801">
                  <c:v>9.7000000000000003E-2</c:v>
                </c:pt>
                <c:pt idx="802">
                  <c:v>0.187</c:v>
                </c:pt>
                <c:pt idx="803">
                  <c:v>7.1999999999999995E-2</c:v>
                </c:pt>
                <c:pt idx="804">
                  <c:v>0.11</c:v>
                </c:pt>
                <c:pt idx="805">
                  <c:v>7.1999999999999995E-2</c:v>
                </c:pt>
                <c:pt idx="806">
                  <c:v>0.19500000000000001</c:v>
                </c:pt>
                <c:pt idx="807">
                  <c:v>4.8000000000000001E-2</c:v>
                </c:pt>
                <c:pt idx="808">
                  <c:v>6.8000000000000005E-2</c:v>
                </c:pt>
                <c:pt idx="809">
                  <c:v>5.6000000000000001E-2</c:v>
                </c:pt>
                <c:pt idx="810">
                  <c:v>0.11600000000000001</c:v>
                </c:pt>
                <c:pt idx="811">
                  <c:v>0.04</c:v>
                </c:pt>
                <c:pt idx="812">
                  <c:v>6.2E-2</c:v>
                </c:pt>
                <c:pt idx="813">
                  <c:v>7.4999999999999997E-2</c:v>
                </c:pt>
                <c:pt idx="814">
                  <c:v>0.105</c:v>
                </c:pt>
                <c:pt idx="815">
                  <c:v>0.35899999999999999</c:v>
                </c:pt>
                <c:pt idx="816">
                  <c:v>2.5909999999999999E-2</c:v>
                </c:pt>
                <c:pt idx="817">
                  <c:v>0.08</c:v>
                </c:pt>
                <c:pt idx="818">
                  <c:v>0.13100000000000001</c:v>
                </c:pt>
                <c:pt idx="819">
                  <c:v>0.05</c:v>
                </c:pt>
                <c:pt idx="820">
                  <c:v>9.8000000000000004E-2</c:v>
                </c:pt>
                <c:pt idx="821">
                  <c:v>0.223</c:v>
                </c:pt>
                <c:pt idx="822">
                  <c:v>0.04</c:v>
                </c:pt>
                <c:pt idx="823">
                  <c:v>6.8000000000000005E-2</c:v>
                </c:pt>
                <c:pt idx="824">
                  <c:v>0.11799999999999999</c:v>
                </c:pt>
                <c:pt idx="825">
                  <c:v>0.21099999999999999</c:v>
                </c:pt>
                <c:pt idx="826">
                  <c:v>4.8000000000000001E-2</c:v>
                </c:pt>
                <c:pt idx="827">
                  <c:v>7.3999999999999996E-2</c:v>
                </c:pt>
                <c:pt idx="828">
                  <c:v>0.1</c:v>
                </c:pt>
                <c:pt idx="829">
                  <c:v>0.214</c:v>
                </c:pt>
                <c:pt idx="830">
                  <c:v>0.67700000000000005</c:v>
                </c:pt>
                <c:pt idx="831">
                  <c:v>0.105</c:v>
                </c:pt>
                <c:pt idx="832">
                  <c:v>0.21299999999999999</c:v>
                </c:pt>
                <c:pt idx="833">
                  <c:v>5.8000000000000003E-2</c:v>
                </c:pt>
                <c:pt idx="834">
                  <c:v>0.10199999999999999</c:v>
                </c:pt>
                <c:pt idx="835">
                  <c:v>0.16300000000000001</c:v>
                </c:pt>
                <c:pt idx="838">
                  <c:v>8.5000000000000006E-2</c:v>
                </c:pt>
                <c:pt idx="839">
                  <c:v>0.14199999999999999</c:v>
                </c:pt>
                <c:pt idx="840">
                  <c:v>0.39700000000000002</c:v>
                </c:pt>
                <c:pt idx="841">
                  <c:v>3.5999999999999997E-2</c:v>
                </c:pt>
                <c:pt idx="842">
                  <c:v>6.4000000000000001E-2</c:v>
                </c:pt>
                <c:pt idx="843">
                  <c:v>4.4699999999999997E-2</c:v>
                </c:pt>
                <c:pt idx="844">
                  <c:v>7.5200000000000003E-2</c:v>
                </c:pt>
                <c:pt idx="845">
                  <c:v>0.1172</c:v>
                </c:pt>
                <c:pt idx="846">
                  <c:v>0.109</c:v>
                </c:pt>
                <c:pt idx="847">
                  <c:v>0.22900000000000001</c:v>
                </c:pt>
                <c:pt idx="848">
                  <c:v>0.04</c:v>
                </c:pt>
                <c:pt idx="849">
                  <c:v>4.9000000000000002E-2</c:v>
                </c:pt>
                <c:pt idx="850">
                  <c:v>9.6000000000000002E-2</c:v>
                </c:pt>
                <c:pt idx="851">
                  <c:v>0.157</c:v>
                </c:pt>
                <c:pt idx="852">
                  <c:v>6.4000000000000001E-2</c:v>
                </c:pt>
                <c:pt idx="853">
                  <c:v>0.10299999999999999</c:v>
                </c:pt>
                <c:pt idx="854">
                  <c:v>9.1999999999999998E-2</c:v>
                </c:pt>
                <c:pt idx="855">
                  <c:v>0.14099999999999999</c:v>
                </c:pt>
                <c:pt idx="856">
                  <c:v>0.17899999999999999</c:v>
                </c:pt>
                <c:pt idx="857">
                  <c:v>2.5999999999999999E-2</c:v>
                </c:pt>
                <c:pt idx="858">
                  <c:v>0.13900000000000001</c:v>
                </c:pt>
                <c:pt idx="859">
                  <c:v>0.04</c:v>
                </c:pt>
                <c:pt idx="860">
                  <c:v>6.0999999999999999E-2</c:v>
                </c:pt>
                <c:pt idx="861">
                  <c:v>9.0999999999999998E-2</c:v>
                </c:pt>
                <c:pt idx="862">
                  <c:v>0.129</c:v>
                </c:pt>
                <c:pt idx="863">
                  <c:v>5.8999999999999997E-2</c:v>
                </c:pt>
                <c:pt idx="864">
                  <c:v>9.9000000000000005E-2</c:v>
                </c:pt>
                <c:pt idx="865">
                  <c:v>3.2000000000000001E-2</c:v>
                </c:pt>
                <c:pt idx="866">
                  <c:v>6.6000000000000003E-2</c:v>
                </c:pt>
                <c:pt idx="867">
                  <c:v>8.7999999999999995E-2</c:v>
                </c:pt>
                <c:pt idx="868">
                  <c:v>0.13700000000000001</c:v>
                </c:pt>
                <c:pt idx="869">
                  <c:v>8.5000000000000006E-2</c:v>
                </c:pt>
                <c:pt idx="870">
                  <c:v>0.03</c:v>
                </c:pt>
                <c:pt idx="871">
                  <c:v>4.4999999999999998E-2</c:v>
                </c:pt>
                <c:pt idx="872">
                  <c:v>8.6999999999999994E-2</c:v>
                </c:pt>
                <c:pt idx="873">
                  <c:v>0.128</c:v>
                </c:pt>
                <c:pt idx="874">
                  <c:v>0.09</c:v>
                </c:pt>
                <c:pt idx="875">
                  <c:v>0.15</c:v>
                </c:pt>
                <c:pt idx="876">
                  <c:v>0.106</c:v>
                </c:pt>
                <c:pt idx="877">
                  <c:v>0.28599999999999998</c:v>
                </c:pt>
                <c:pt idx="878">
                  <c:v>3.2000000000000001E-2</c:v>
                </c:pt>
                <c:pt idx="879">
                  <c:v>0.13100000000000001</c:v>
                </c:pt>
                <c:pt idx="880">
                  <c:v>0.27500000000000002</c:v>
                </c:pt>
                <c:pt idx="881">
                  <c:v>7.6999999999999999E-2</c:v>
                </c:pt>
                <c:pt idx="882">
                  <c:v>0.19700000000000001</c:v>
                </c:pt>
                <c:pt idx="883">
                  <c:v>0.13800000000000001</c:v>
                </c:pt>
                <c:pt idx="884">
                  <c:v>0.24</c:v>
                </c:pt>
                <c:pt idx="885">
                  <c:v>0.06</c:v>
                </c:pt>
                <c:pt idx="886">
                  <c:v>0.09</c:v>
                </c:pt>
                <c:pt idx="887">
                  <c:v>0.11899999999999999</c:v>
                </c:pt>
                <c:pt idx="888">
                  <c:v>0.16400000000000001</c:v>
                </c:pt>
                <c:pt idx="889">
                  <c:v>0.13100000000000001</c:v>
                </c:pt>
                <c:pt idx="890">
                  <c:v>0.25900000000000001</c:v>
                </c:pt>
                <c:pt idx="891">
                  <c:v>0.158</c:v>
                </c:pt>
                <c:pt idx="892">
                  <c:v>0.316</c:v>
                </c:pt>
                <c:pt idx="893">
                  <c:v>4.5370000000000001E-2</c:v>
                </c:pt>
                <c:pt idx="894">
                  <c:v>9.2999999999999999E-2</c:v>
                </c:pt>
                <c:pt idx="895">
                  <c:v>0.3453</c:v>
                </c:pt>
                <c:pt idx="896">
                  <c:v>5.0700000000000002E-2</c:v>
                </c:pt>
                <c:pt idx="897">
                  <c:v>0.11</c:v>
                </c:pt>
                <c:pt idx="898">
                  <c:v>0.08</c:v>
                </c:pt>
                <c:pt idx="899">
                  <c:v>0.09</c:v>
                </c:pt>
                <c:pt idx="900">
                  <c:v>0.17499999999999999</c:v>
                </c:pt>
                <c:pt idx="901">
                  <c:v>0.57299999999999995</c:v>
                </c:pt>
                <c:pt idx="902">
                  <c:v>4.4999999999999998E-2</c:v>
                </c:pt>
                <c:pt idx="903">
                  <c:v>0.113</c:v>
                </c:pt>
                <c:pt idx="904">
                  <c:v>4.2999999999999997E-2</c:v>
                </c:pt>
                <c:pt idx="905">
                  <c:v>6.0999999999999999E-2</c:v>
                </c:pt>
                <c:pt idx="906">
                  <c:v>0.1</c:v>
                </c:pt>
                <c:pt idx="907">
                  <c:v>0.11700000000000001</c:v>
                </c:pt>
                <c:pt idx="908">
                  <c:v>0.17299999999999999</c:v>
                </c:pt>
                <c:pt idx="909">
                  <c:v>3.2000000000000001E-2</c:v>
                </c:pt>
                <c:pt idx="910">
                  <c:v>0.122</c:v>
                </c:pt>
                <c:pt idx="911">
                  <c:v>7.8E-2</c:v>
                </c:pt>
                <c:pt idx="912">
                  <c:v>0.111</c:v>
                </c:pt>
                <c:pt idx="913">
                  <c:v>0.16300000000000001</c:v>
                </c:pt>
                <c:pt idx="914">
                  <c:v>2.9000000000000001E-2</c:v>
                </c:pt>
                <c:pt idx="915">
                  <c:v>4.3999999999999997E-2</c:v>
                </c:pt>
                <c:pt idx="916">
                  <c:v>6.8000000000000005E-2</c:v>
                </c:pt>
                <c:pt idx="917">
                  <c:v>5.3999999999999999E-2</c:v>
                </c:pt>
                <c:pt idx="918">
                  <c:v>7.9000000000000001E-2</c:v>
                </c:pt>
                <c:pt idx="919">
                  <c:v>0.10299999999999999</c:v>
                </c:pt>
                <c:pt idx="920">
                  <c:v>0.13200000000000001</c:v>
                </c:pt>
                <c:pt idx="921">
                  <c:v>0.122</c:v>
                </c:pt>
                <c:pt idx="922">
                  <c:v>0.23100000000000001</c:v>
                </c:pt>
                <c:pt idx="923">
                  <c:v>4.2507000000000003E-2</c:v>
                </c:pt>
                <c:pt idx="926">
                  <c:v>4.8000000000000001E-2</c:v>
                </c:pt>
                <c:pt idx="927">
                  <c:v>6.2E-2</c:v>
                </c:pt>
                <c:pt idx="928">
                  <c:v>0.13300000000000001</c:v>
                </c:pt>
                <c:pt idx="929">
                  <c:v>0.20699999999999999</c:v>
                </c:pt>
                <c:pt idx="930">
                  <c:v>3.5999999999999997E-2</c:v>
                </c:pt>
                <c:pt idx="931">
                  <c:v>5.7000000000000002E-2</c:v>
                </c:pt>
                <c:pt idx="932">
                  <c:v>0.13</c:v>
                </c:pt>
                <c:pt idx="933">
                  <c:v>0.19400000000000001</c:v>
                </c:pt>
                <c:pt idx="934">
                  <c:v>8.4000000000000005E-2</c:v>
                </c:pt>
                <c:pt idx="935">
                  <c:v>0.113</c:v>
                </c:pt>
                <c:pt idx="936">
                  <c:v>0.185</c:v>
                </c:pt>
                <c:pt idx="937">
                  <c:v>0.314</c:v>
                </c:pt>
                <c:pt idx="938">
                  <c:v>7.9000000000000001E-2</c:v>
                </c:pt>
                <c:pt idx="939">
                  <c:v>0.13600000000000001</c:v>
                </c:pt>
                <c:pt idx="940">
                  <c:v>6.5000000000000002E-2</c:v>
                </c:pt>
                <c:pt idx="941">
                  <c:v>8.8999999999999996E-2</c:v>
                </c:pt>
                <c:pt idx="942">
                  <c:v>4.5999999999999999E-2</c:v>
                </c:pt>
                <c:pt idx="943">
                  <c:v>0.248</c:v>
                </c:pt>
                <c:pt idx="944">
                  <c:v>5.7000000000000002E-2</c:v>
                </c:pt>
                <c:pt idx="945">
                  <c:v>0.16500000000000001</c:v>
                </c:pt>
                <c:pt idx="946">
                  <c:v>0.27200000000000002</c:v>
                </c:pt>
                <c:pt idx="947">
                  <c:v>0.84899999999999998</c:v>
                </c:pt>
                <c:pt idx="948">
                  <c:v>4.5999999999999999E-2</c:v>
                </c:pt>
                <c:pt idx="949">
                  <c:v>7.5999999999999998E-2</c:v>
                </c:pt>
                <c:pt idx="950">
                  <c:v>0.16300000000000001</c:v>
                </c:pt>
                <c:pt idx="951">
                  <c:v>0.22600000000000001</c:v>
                </c:pt>
                <c:pt idx="952">
                  <c:v>3.6999999999999998E-2</c:v>
                </c:pt>
                <c:pt idx="953">
                  <c:v>5.8999999999999997E-2</c:v>
                </c:pt>
                <c:pt idx="954">
                  <c:v>8.6999999999999994E-2</c:v>
                </c:pt>
                <c:pt idx="955">
                  <c:v>0.13</c:v>
                </c:pt>
                <c:pt idx="956">
                  <c:v>4.8000000000000001E-2</c:v>
                </c:pt>
                <c:pt idx="957">
                  <c:v>9.0999999999999998E-2</c:v>
                </c:pt>
                <c:pt idx="958">
                  <c:v>0.18</c:v>
                </c:pt>
                <c:pt idx="959">
                  <c:v>7.2999999999999995E-2</c:v>
                </c:pt>
                <c:pt idx="960">
                  <c:v>8.7999999999999995E-2</c:v>
                </c:pt>
                <c:pt idx="961">
                  <c:v>0.11600000000000001</c:v>
                </c:pt>
                <c:pt idx="962">
                  <c:v>0.14000000000000001</c:v>
                </c:pt>
                <c:pt idx="963">
                  <c:v>3.7999999999999999E-2</c:v>
                </c:pt>
                <c:pt idx="964">
                  <c:v>5.8000000000000003E-2</c:v>
                </c:pt>
                <c:pt idx="965">
                  <c:v>8.8999999999999996E-2</c:v>
                </c:pt>
                <c:pt idx="966">
                  <c:v>0.124</c:v>
                </c:pt>
                <c:pt idx="967">
                  <c:v>5.6000000000000001E-2</c:v>
                </c:pt>
                <c:pt idx="968">
                  <c:v>0.111</c:v>
                </c:pt>
                <c:pt idx="969">
                  <c:v>4.7E-2</c:v>
                </c:pt>
                <c:pt idx="970">
                  <c:v>5.8000000000000003E-2</c:v>
                </c:pt>
                <c:pt idx="971">
                  <c:v>7.5999999999999998E-2</c:v>
                </c:pt>
                <c:pt idx="972">
                  <c:v>0.09</c:v>
                </c:pt>
                <c:pt idx="973">
                  <c:v>0.28999999999999998</c:v>
                </c:pt>
                <c:pt idx="974">
                  <c:v>3.7999999999999999E-2</c:v>
                </c:pt>
                <c:pt idx="975">
                  <c:v>5.1999999999999998E-2</c:v>
                </c:pt>
                <c:pt idx="976">
                  <c:v>0.10100000000000001</c:v>
                </c:pt>
                <c:pt idx="977">
                  <c:v>6.2E-2</c:v>
                </c:pt>
                <c:pt idx="978">
                  <c:v>0.11700000000000001</c:v>
                </c:pt>
                <c:pt idx="979">
                  <c:v>0.22</c:v>
                </c:pt>
                <c:pt idx="980">
                  <c:v>7.4999999999999997E-2</c:v>
                </c:pt>
                <c:pt idx="981">
                  <c:v>9.9000000000000005E-2</c:v>
                </c:pt>
                <c:pt idx="982">
                  <c:v>0.191</c:v>
                </c:pt>
                <c:pt idx="983">
                  <c:v>0.38</c:v>
                </c:pt>
                <c:pt idx="984">
                  <c:v>7.3999999999999996E-2</c:v>
                </c:pt>
                <c:pt idx="985">
                  <c:v>0.114</c:v>
                </c:pt>
                <c:pt idx="986">
                  <c:v>5.3999999999999999E-2</c:v>
                </c:pt>
                <c:pt idx="987">
                  <c:v>0.10100000000000001</c:v>
                </c:pt>
                <c:pt idx="988">
                  <c:v>7.6999999999999999E-2</c:v>
                </c:pt>
                <c:pt idx="989">
                  <c:v>0.28699999999999998</c:v>
                </c:pt>
                <c:pt idx="990">
                  <c:v>0.04</c:v>
                </c:pt>
                <c:pt idx="991">
                  <c:v>7.6999999999999999E-2</c:v>
                </c:pt>
                <c:pt idx="992">
                  <c:v>3.6999999999999998E-2</c:v>
                </c:pt>
                <c:pt idx="993">
                  <c:v>6.5000000000000002E-2</c:v>
                </c:pt>
                <c:pt idx="994">
                  <c:v>0.122</c:v>
                </c:pt>
                <c:pt idx="995">
                  <c:v>0.21299999999999999</c:v>
                </c:pt>
                <c:pt idx="996">
                  <c:v>6.5000000000000002E-2</c:v>
                </c:pt>
                <c:pt idx="997">
                  <c:v>0.13200000000000001</c:v>
                </c:pt>
                <c:pt idx="998">
                  <c:v>0.05</c:v>
                </c:pt>
                <c:pt idx="999">
                  <c:v>7.0999999999999994E-2</c:v>
                </c:pt>
                <c:pt idx="1000">
                  <c:v>3.4000000000000002E-2</c:v>
                </c:pt>
                <c:pt idx="1001">
                  <c:v>6.9000000000000006E-2</c:v>
                </c:pt>
                <c:pt idx="1002">
                  <c:v>0.115</c:v>
                </c:pt>
                <c:pt idx="1005">
                  <c:v>9.5000000000000001E-2</c:v>
                </c:pt>
                <c:pt idx="1006">
                  <c:v>0.26800000000000002</c:v>
                </c:pt>
                <c:pt idx="1007">
                  <c:v>0.08</c:v>
                </c:pt>
                <c:pt idx="1008">
                  <c:v>0.106</c:v>
                </c:pt>
                <c:pt idx="1009">
                  <c:v>4.8000000000000001E-2</c:v>
                </c:pt>
                <c:pt idx="1010">
                  <c:v>7.3999999999999996E-2</c:v>
                </c:pt>
                <c:pt idx="1011">
                  <c:v>9.4E-2</c:v>
                </c:pt>
                <c:pt idx="1012">
                  <c:v>0.189</c:v>
                </c:pt>
                <c:pt idx="1013">
                  <c:v>7.4999999999999997E-2</c:v>
                </c:pt>
                <c:pt idx="1014">
                  <c:v>0.109</c:v>
                </c:pt>
                <c:pt idx="1015">
                  <c:v>6.2E-2</c:v>
                </c:pt>
                <c:pt idx="1016">
                  <c:v>0.14199999999999999</c:v>
                </c:pt>
                <c:pt idx="1017">
                  <c:v>0.05</c:v>
                </c:pt>
                <c:pt idx="1018">
                  <c:v>8.6999999999999994E-2</c:v>
                </c:pt>
                <c:pt idx="1019">
                  <c:v>0.14000000000000001</c:v>
                </c:pt>
                <c:pt idx="1020">
                  <c:v>7.0999999999999994E-2</c:v>
                </c:pt>
                <c:pt idx="1021">
                  <c:v>0.124</c:v>
                </c:pt>
                <c:pt idx="1022">
                  <c:v>0.20200000000000001</c:v>
                </c:pt>
                <c:pt idx="1023">
                  <c:v>5.1999999999999998E-2</c:v>
                </c:pt>
                <c:pt idx="1024">
                  <c:v>9.5000000000000001E-2</c:v>
                </c:pt>
                <c:pt idx="1025">
                  <c:v>4.2000000000000003E-2</c:v>
                </c:pt>
                <c:pt idx="1026">
                  <c:v>8.4000000000000005E-2</c:v>
                </c:pt>
                <c:pt idx="1027">
                  <c:v>0.14000000000000001</c:v>
                </c:pt>
                <c:pt idx="1028">
                  <c:v>6.6000000000000003E-2</c:v>
                </c:pt>
                <c:pt idx="1029">
                  <c:v>0.123</c:v>
                </c:pt>
                <c:pt idx="1030">
                  <c:v>3.5000000000000003E-2</c:v>
                </c:pt>
                <c:pt idx="1031">
                  <c:v>5.8000000000000003E-2</c:v>
                </c:pt>
                <c:pt idx="1032">
                  <c:v>9.7000000000000003E-2</c:v>
                </c:pt>
                <c:pt idx="1033">
                  <c:v>6.8000000000000005E-2</c:v>
                </c:pt>
                <c:pt idx="1034">
                  <c:v>0.11</c:v>
                </c:pt>
                <c:pt idx="1036">
                  <c:v>4.8000000000000001E-2</c:v>
                </c:pt>
                <c:pt idx="1037">
                  <c:v>6.9000000000000006E-2</c:v>
                </c:pt>
                <c:pt idx="1038">
                  <c:v>0.127</c:v>
                </c:pt>
                <c:pt idx="1039">
                  <c:v>5.2999999999999999E-2</c:v>
                </c:pt>
                <c:pt idx="1040">
                  <c:v>0.122</c:v>
                </c:pt>
                <c:pt idx="1041">
                  <c:v>0.182</c:v>
                </c:pt>
                <c:pt idx="1042">
                  <c:v>0.40400000000000003</c:v>
                </c:pt>
                <c:pt idx="1043">
                  <c:v>5.8000000000000003E-2</c:v>
                </c:pt>
                <c:pt idx="1044">
                  <c:v>0.08</c:v>
                </c:pt>
                <c:pt idx="1045">
                  <c:v>4.5999999999999999E-2</c:v>
                </c:pt>
                <c:pt idx="1046">
                  <c:v>8.8999999999999996E-2</c:v>
                </c:pt>
                <c:pt idx="1047">
                  <c:v>0.13</c:v>
                </c:pt>
                <c:pt idx="1048">
                  <c:v>6.4000000000000001E-2</c:v>
                </c:pt>
                <c:pt idx="1049">
                  <c:v>0.105</c:v>
                </c:pt>
                <c:pt idx="1050">
                  <c:v>0.13900000000000001</c:v>
                </c:pt>
                <c:pt idx="1051">
                  <c:v>6.3E-2</c:v>
                </c:pt>
                <c:pt idx="1052">
                  <c:v>9.1999999999999998E-2</c:v>
                </c:pt>
                <c:pt idx="1053">
                  <c:v>2.7E-2</c:v>
                </c:pt>
                <c:pt idx="1054">
                  <c:v>4.4999999999999998E-2</c:v>
                </c:pt>
                <c:pt idx="1055">
                  <c:v>6.4000000000000001E-2</c:v>
                </c:pt>
                <c:pt idx="1056">
                  <c:v>9.6000000000000002E-2</c:v>
                </c:pt>
                <c:pt idx="1057">
                  <c:v>3.4000000000000002E-2</c:v>
                </c:pt>
                <c:pt idx="1058">
                  <c:v>6.6000000000000003E-2</c:v>
                </c:pt>
                <c:pt idx="1059">
                  <c:v>0.16</c:v>
                </c:pt>
                <c:pt idx="1060">
                  <c:v>0.10299999999999999</c:v>
                </c:pt>
                <c:pt idx="1061">
                  <c:v>0.193</c:v>
                </c:pt>
                <c:pt idx="1062">
                  <c:v>7.9000000000000001E-2</c:v>
                </c:pt>
                <c:pt idx="1063">
                  <c:v>0.217</c:v>
                </c:pt>
                <c:pt idx="1064">
                  <c:v>8.5000000000000006E-2</c:v>
                </c:pt>
                <c:pt idx="1065">
                  <c:v>0.107</c:v>
                </c:pt>
                <c:pt idx="1066">
                  <c:v>0.22</c:v>
                </c:pt>
                <c:pt idx="1067">
                  <c:v>7.4999999999999997E-2</c:v>
                </c:pt>
                <c:pt idx="1068">
                  <c:v>0.33200000000000002</c:v>
                </c:pt>
                <c:pt idx="1069">
                  <c:v>8.7999999999999995E-2</c:v>
                </c:pt>
                <c:pt idx="1070">
                  <c:v>0.156</c:v>
                </c:pt>
                <c:pt idx="1071">
                  <c:v>0.108</c:v>
                </c:pt>
                <c:pt idx="1072">
                  <c:v>0.152</c:v>
                </c:pt>
                <c:pt idx="1073">
                  <c:v>0.12</c:v>
                </c:pt>
                <c:pt idx="1074">
                  <c:v>0.24199999999999999</c:v>
                </c:pt>
                <c:pt idx="1075">
                  <c:v>0.249</c:v>
                </c:pt>
                <c:pt idx="1076">
                  <c:v>0.56599999999999995</c:v>
                </c:pt>
                <c:pt idx="1077">
                  <c:v>6.9000000000000006E-2</c:v>
                </c:pt>
                <c:pt idx="1078">
                  <c:v>0.127</c:v>
                </c:pt>
                <c:pt idx="1079">
                  <c:v>0.23599999999999999</c:v>
                </c:pt>
                <c:pt idx="1080">
                  <c:v>0.31900000000000001</c:v>
                </c:pt>
                <c:pt idx="1081">
                  <c:v>7.0999999999999994E-2</c:v>
                </c:pt>
                <c:pt idx="1082">
                  <c:v>0.45700000000000002</c:v>
                </c:pt>
                <c:pt idx="1083">
                  <c:v>3.6999999999999998E-2</c:v>
                </c:pt>
                <c:pt idx="1084">
                  <c:v>0.06</c:v>
                </c:pt>
                <c:pt idx="1085">
                  <c:v>0.154</c:v>
                </c:pt>
                <c:pt idx="1086">
                  <c:v>0.18</c:v>
                </c:pt>
                <c:pt idx="1087">
                  <c:v>0.39100000000000001</c:v>
                </c:pt>
                <c:pt idx="1088">
                  <c:v>6.0999999999999999E-2</c:v>
                </c:pt>
                <c:pt idx="1089">
                  <c:v>8.1000000000000003E-2</c:v>
                </c:pt>
                <c:pt idx="1090">
                  <c:v>0.11799999999999999</c:v>
                </c:pt>
                <c:pt idx="1091">
                  <c:v>0.191</c:v>
                </c:pt>
                <c:pt idx="1092">
                  <c:v>0.107</c:v>
                </c:pt>
                <c:pt idx="1093">
                  <c:v>0.18</c:v>
                </c:pt>
                <c:pt idx="1094">
                  <c:v>5.6000000000000001E-2</c:v>
                </c:pt>
                <c:pt idx="1095">
                  <c:v>7.0999999999999994E-2</c:v>
                </c:pt>
                <c:pt idx="1096">
                  <c:v>3.7999999999999999E-2</c:v>
                </c:pt>
                <c:pt idx="1097">
                  <c:v>6.0999999999999999E-2</c:v>
                </c:pt>
                <c:pt idx="1098">
                  <c:v>9.0999999999999998E-2</c:v>
                </c:pt>
                <c:pt idx="1099">
                  <c:v>3.6999999999999998E-2</c:v>
                </c:pt>
                <c:pt idx="1100">
                  <c:v>7.2999999999999995E-2</c:v>
                </c:pt>
                <c:pt idx="1101">
                  <c:v>0.10100000000000001</c:v>
                </c:pt>
                <c:pt idx="1102">
                  <c:v>0.20399999999999999</c:v>
                </c:pt>
                <c:pt idx="1103">
                  <c:v>9.8000000000000004E-2</c:v>
                </c:pt>
                <c:pt idx="1104">
                  <c:v>0.13200000000000001</c:v>
                </c:pt>
                <c:pt idx="1105">
                  <c:v>0.224</c:v>
                </c:pt>
                <c:pt idx="1106">
                  <c:v>0.11899999999999999</c:v>
                </c:pt>
                <c:pt idx="1111">
                  <c:v>0.20699999999999999</c:v>
                </c:pt>
                <c:pt idx="1112">
                  <c:v>0.29399999999999998</c:v>
                </c:pt>
                <c:pt idx="1113">
                  <c:v>0.112</c:v>
                </c:pt>
                <c:pt idx="1114">
                  <c:v>0.23200000000000001</c:v>
                </c:pt>
                <c:pt idx="1115">
                  <c:v>0.30728</c:v>
                </c:pt>
                <c:pt idx="1116">
                  <c:v>6.2E-2</c:v>
                </c:pt>
                <c:pt idx="1117">
                  <c:v>8.1000000000000003E-2</c:v>
                </c:pt>
                <c:pt idx="1118">
                  <c:v>3.2000000000000001E-2</c:v>
                </c:pt>
                <c:pt idx="1119">
                  <c:v>5.6000000000000001E-2</c:v>
                </c:pt>
                <c:pt idx="1120">
                  <c:v>0.11700000000000001</c:v>
                </c:pt>
                <c:pt idx="1121">
                  <c:v>0.215</c:v>
                </c:pt>
                <c:pt idx="1122">
                  <c:v>8.2000000000000003E-2</c:v>
                </c:pt>
                <c:pt idx="1123">
                  <c:v>0.106</c:v>
                </c:pt>
                <c:pt idx="1126">
                  <c:v>8.2000000000000003E-2</c:v>
                </c:pt>
                <c:pt idx="1127">
                  <c:v>0.34100000000000003</c:v>
                </c:pt>
                <c:pt idx="1128">
                  <c:v>0.104</c:v>
                </c:pt>
                <c:pt idx="1129">
                  <c:v>0.21299999999999999</c:v>
                </c:pt>
                <c:pt idx="1130">
                  <c:v>3.5999999999999997E-2</c:v>
                </c:pt>
                <c:pt idx="1131">
                  <c:v>6.4000000000000001E-2</c:v>
                </c:pt>
                <c:pt idx="1132">
                  <c:v>2.7E-2</c:v>
                </c:pt>
                <c:pt idx="1133">
                  <c:v>4.2000000000000003E-2</c:v>
                </c:pt>
                <c:pt idx="1134">
                  <c:v>6.0999999999999999E-2</c:v>
                </c:pt>
                <c:pt idx="1135">
                  <c:v>0.17599999999999999</c:v>
                </c:pt>
                <c:pt idx="1136">
                  <c:v>0.14499999999999999</c:v>
                </c:pt>
                <c:pt idx="1137">
                  <c:v>0.246</c:v>
                </c:pt>
                <c:pt idx="1138">
                  <c:v>6.5000000000000002E-2</c:v>
                </c:pt>
                <c:pt idx="1139">
                  <c:v>0.14000000000000001</c:v>
                </c:pt>
                <c:pt idx="1140">
                  <c:v>0.28699999999999998</c:v>
                </c:pt>
                <c:pt idx="1141">
                  <c:v>0.21199999999999999</c:v>
                </c:pt>
                <c:pt idx="1142">
                  <c:v>0.502</c:v>
                </c:pt>
                <c:pt idx="1143">
                  <c:v>0.09</c:v>
                </c:pt>
                <c:pt idx="1144">
                  <c:v>0.11</c:v>
                </c:pt>
                <c:pt idx="1145">
                  <c:v>0.11</c:v>
                </c:pt>
                <c:pt idx="1146">
                  <c:v>0.20499999999999999</c:v>
                </c:pt>
                <c:pt idx="1147">
                  <c:v>4.7E-2</c:v>
                </c:pt>
                <c:pt idx="1148">
                  <c:v>6.5000000000000002E-2</c:v>
                </c:pt>
                <c:pt idx="1149">
                  <c:v>3.5000000000000003E-2</c:v>
                </c:pt>
                <c:pt idx="1150">
                  <c:v>4.4999999999999998E-2</c:v>
                </c:pt>
                <c:pt idx="1151">
                  <c:v>6.8000000000000005E-2</c:v>
                </c:pt>
                <c:pt idx="1152">
                  <c:v>9.7000000000000003E-2</c:v>
                </c:pt>
                <c:pt idx="1153">
                  <c:v>0.14099999999999999</c:v>
                </c:pt>
                <c:pt idx="1154">
                  <c:v>0.14399999999999999</c:v>
                </c:pt>
                <c:pt idx="1155">
                  <c:v>0.28599999999999998</c:v>
                </c:pt>
                <c:pt idx="1156">
                  <c:v>4.8000000000000001E-2</c:v>
                </c:pt>
                <c:pt idx="1157">
                  <c:v>7.0999999999999994E-2</c:v>
                </c:pt>
                <c:pt idx="1158">
                  <c:v>9.9000000000000005E-2</c:v>
                </c:pt>
                <c:pt idx="1159">
                  <c:v>0.14199999999999999</c:v>
                </c:pt>
                <c:pt idx="1160">
                  <c:v>0.192</c:v>
                </c:pt>
                <c:pt idx="1161">
                  <c:v>3.9E-2</c:v>
                </c:pt>
                <c:pt idx="1162">
                  <c:v>5.3999999999999999E-2</c:v>
                </c:pt>
                <c:pt idx="1163">
                  <c:v>0.122</c:v>
                </c:pt>
                <c:pt idx="1164">
                  <c:v>0.17399999999999999</c:v>
                </c:pt>
                <c:pt idx="1165">
                  <c:v>0.26300000000000001</c:v>
                </c:pt>
                <c:pt idx="1166">
                  <c:v>0.217</c:v>
                </c:pt>
                <c:pt idx="1167">
                  <c:v>0.33600000000000002</c:v>
                </c:pt>
                <c:pt idx="1168">
                  <c:v>0.08</c:v>
                </c:pt>
                <c:pt idx="1169">
                  <c:v>0.13600000000000001</c:v>
                </c:pt>
                <c:pt idx="1170">
                  <c:v>0.30499999999999999</c:v>
                </c:pt>
                <c:pt idx="1171">
                  <c:v>0.04</c:v>
                </c:pt>
                <c:pt idx="1172">
                  <c:v>7.0000000000000007E-2</c:v>
                </c:pt>
                <c:pt idx="1173">
                  <c:v>0.11799999999999999</c:v>
                </c:pt>
                <c:pt idx="1174">
                  <c:v>0.22</c:v>
                </c:pt>
                <c:pt idx="1175">
                  <c:v>0.18</c:v>
                </c:pt>
                <c:pt idx="1176">
                  <c:v>0.3</c:v>
                </c:pt>
                <c:pt idx="1177">
                  <c:v>0.5</c:v>
                </c:pt>
                <c:pt idx="1178">
                  <c:v>9.4E-2</c:v>
                </c:pt>
                <c:pt idx="1179">
                  <c:v>0.23200000000000001</c:v>
                </c:pt>
                <c:pt idx="1180">
                  <c:v>3.5999999999999997E-2</c:v>
                </c:pt>
                <c:pt idx="1181">
                  <c:v>0.06</c:v>
                </c:pt>
                <c:pt idx="1182">
                  <c:v>0.112</c:v>
                </c:pt>
                <c:pt idx="1183">
                  <c:v>0.193</c:v>
                </c:pt>
                <c:pt idx="1184">
                  <c:v>0.503</c:v>
                </c:pt>
                <c:pt idx="1185">
                  <c:v>2.4E-2</c:v>
                </c:pt>
                <c:pt idx="1186">
                  <c:v>5.7000000000000002E-2</c:v>
                </c:pt>
                <c:pt idx="1187">
                  <c:v>3.9E-2</c:v>
                </c:pt>
                <c:pt idx="1188">
                  <c:v>5.3999999999999999E-2</c:v>
                </c:pt>
                <c:pt idx="1189">
                  <c:v>0.08</c:v>
                </c:pt>
                <c:pt idx="1190">
                  <c:v>5.8560000000000001E-2</c:v>
                </c:pt>
                <c:pt idx="1191">
                  <c:v>7.7109999999999998E-2</c:v>
                </c:pt>
                <c:pt idx="1192">
                  <c:v>0.121</c:v>
                </c:pt>
                <c:pt idx="1193">
                  <c:v>0.05</c:v>
                </c:pt>
                <c:pt idx="1194">
                  <c:v>6.7000000000000004E-2</c:v>
                </c:pt>
                <c:pt idx="1195">
                  <c:v>0.12</c:v>
                </c:pt>
                <c:pt idx="1196">
                  <c:v>0.22700000000000001</c:v>
                </c:pt>
                <c:pt idx="1199">
                  <c:v>0.09</c:v>
                </c:pt>
                <c:pt idx="1200">
                  <c:v>0.123</c:v>
                </c:pt>
                <c:pt idx="1201">
                  <c:v>5.8999999999999997E-2</c:v>
                </c:pt>
                <c:pt idx="1202">
                  <c:v>0.40100000000000002</c:v>
                </c:pt>
                <c:pt idx="1203">
                  <c:v>0.16</c:v>
                </c:pt>
                <c:pt idx="1204">
                  <c:v>0.26</c:v>
                </c:pt>
                <c:pt idx="1205">
                  <c:v>0.39</c:v>
                </c:pt>
                <c:pt idx="1206">
                  <c:v>0.111</c:v>
                </c:pt>
                <c:pt idx="1207">
                  <c:v>0.28100000000000003</c:v>
                </c:pt>
                <c:pt idx="1208">
                  <c:v>0.39200000000000002</c:v>
                </c:pt>
                <c:pt idx="1209">
                  <c:v>8.6999999999999994E-2</c:v>
                </c:pt>
                <c:pt idx="1210">
                  <c:v>0.14499999999999999</c:v>
                </c:pt>
                <c:pt idx="1211">
                  <c:v>3.1E-2</c:v>
                </c:pt>
                <c:pt idx="1212">
                  <c:v>0.153</c:v>
                </c:pt>
                <c:pt idx="1213">
                  <c:v>0.125</c:v>
                </c:pt>
                <c:pt idx="1214">
                  <c:v>0.20799999999999999</c:v>
                </c:pt>
                <c:pt idx="1215">
                  <c:v>3.5000000000000003E-2</c:v>
                </c:pt>
                <c:pt idx="1216">
                  <c:v>6.4000000000000001E-2</c:v>
                </c:pt>
                <c:pt idx="1217">
                  <c:v>0.40200000000000002</c:v>
                </c:pt>
                <c:pt idx="1218">
                  <c:v>0.79100000000000004</c:v>
                </c:pt>
                <c:pt idx="1219">
                  <c:v>2.7E-2</c:v>
                </c:pt>
                <c:pt idx="1220">
                  <c:v>5.8000000000000003E-2</c:v>
                </c:pt>
                <c:pt idx="1221">
                  <c:v>6.0999999999999999E-2</c:v>
                </c:pt>
                <c:pt idx="1222">
                  <c:v>8.3000000000000004E-2</c:v>
                </c:pt>
                <c:pt idx="1223">
                  <c:v>5.6000000000000001E-2</c:v>
                </c:pt>
                <c:pt idx="1224">
                  <c:v>0.105</c:v>
                </c:pt>
                <c:pt idx="1225">
                  <c:v>5.0999999999999997E-2</c:v>
                </c:pt>
                <c:pt idx="1226">
                  <c:v>6.9000000000000006E-2</c:v>
                </c:pt>
                <c:pt idx="1227">
                  <c:v>0.191</c:v>
                </c:pt>
                <c:pt idx="1228">
                  <c:v>0.05</c:v>
                </c:pt>
                <c:pt idx="1229">
                  <c:v>0.09</c:v>
                </c:pt>
                <c:pt idx="1230">
                  <c:v>8.5000000000000006E-2</c:v>
                </c:pt>
                <c:pt idx="1231">
                  <c:v>0.14199999999999999</c:v>
                </c:pt>
                <c:pt idx="1232">
                  <c:v>5.7000000000000002E-2</c:v>
                </c:pt>
                <c:pt idx="1233">
                  <c:v>0.11</c:v>
                </c:pt>
                <c:pt idx="1234">
                  <c:v>2.7E-2</c:v>
                </c:pt>
                <c:pt idx="1235">
                  <c:v>5.0999999999999997E-2</c:v>
                </c:pt>
                <c:pt idx="1236">
                  <c:v>2.8000000000000001E-2</c:v>
                </c:pt>
                <c:pt idx="1237">
                  <c:v>4.5999999999999999E-2</c:v>
                </c:pt>
                <c:pt idx="1238">
                  <c:v>0.05</c:v>
                </c:pt>
                <c:pt idx="1239">
                  <c:v>0.26</c:v>
                </c:pt>
                <c:pt idx="1240">
                  <c:v>5.2999999999999999E-2</c:v>
                </c:pt>
                <c:pt idx="1241">
                  <c:v>0.105</c:v>
                </c:pt>
                <c:pt idx="1242">
                  <c:v>0.22</c:v>
                </c:pt>
                <c:pt idx="1243">
                  <c:v>3.2000000000000001E-2</c:v>
                </c:pt>
                <c:pt idx="1244">
                  <c:v>5.0999999999999997E-2</c:v>
                </c:pt>
                <c:pt idx="1245">
                  <c:v>6.6000000000000003E-2</c:v>
                </c:pt>
                <c:pt idx="1246">
                  <c:v>2.9000000000000001E-2</c:v>
                </c:pt>
                <c:pt idx="1247">
                  <c:v>4.7E-2</c:v>
                </c:pt>
                <c:pt idx="1248">
                  <c:v>0.09</c:v>
                </c:pt>
                <c:pt idx="1251">
                  <c:v>6.0999999999999999E-2</c:v>
                </c:pt>
                <c:pt idx="1252">
                  <c:v>0.113</c:v>
                </c:pt>
                <c:pt idx="1253">
                  <c:v>6.7699999999999996E-2</c:v>
                </c:pt>
                <c:pt idx="1254">
                  <c:v>0.11890000000000001</c:v>
                </c:pt>
                <c:pt idx="1255">
                  <c:v>0.16619999999999999</c:v>
                </c:pt>
                <c:pt idx="1256">
                  <c:v>0.21379999999999999</c:v>
                </c:pt>
                <c:pt idx="1257">
                  <c:v>0.2535</c:v>
                </c:pt>
                <c:pt idx="1258">
                  <c:v>7.4999999999999997E-2</c:v>
                </c:pt>
                <c:pt idx="1259">
                  <c:v>0.11600000000000001</c:v>
                </c:pt>
                <c:pt idx="1260">
                  <c:v>6.5000000000000002E-2</c:v>
                </c:pt>
                <c:pt idx="1261">
                  <c:v>0.105</c:v>
                </c:pt>
                <c:pt idx="1262">
                  <c:v>0.159</c:v>
                </c:pt>
                <c:pt idx="1263">
                  <c:v>7.0000000000000007E-2</c:v>
                </c:pt>
                <c:pt idx="1264">
                  <c:v>0.114</c:v>
                </c:pt>
                <c:pt idx="1265">
                  <c:v>0.189</c:v>
                </c:pt>
                <c:pt idx="1266">
                  <c:v>8.6999999999999994E-2</c:v>
                </c:pt>
                <c:pt idx="1267">
                  <c:v>0.13500000000000001</c:v>
                </c:pt>
                <c:pt idx="1268">
                  <c:v>6.0999999999999999E-2</c:v>
                </c:pt>
                <c:pt idx="1269">
                  <c:v>0.107</c:v>
                </c:pt>
                <c:pt idx="1270">
                  <c:v>0.16800000000000001</c:v>
                </c:pt>
                <c:pt idx="1271">
                  <c:v>7.4999999999999997E-2</c:v>
                </c:pt>
                <c:pt idx="1272">
                  <c:v>0.35599999999999998</c:v>
                </c:pt>
                <c:pt idx="1273">
                  <c:v>3.3000000000000002E-2</c:v>
                </c:pt>
                <c:pt idx="1274">
                  <c:v>9.1999999999999998E-2</c:v>
                </c:pt>
                <c:pt idx="1275">
                  <c:v>0.154</c:v>
                </c:pt>
                <c:pt idx="1276">
                  <c:v>4.4999999999999998E-2</c:v>
                </c:pt>
                <c:pt idx="1277">
                  <c:v>9.2999999999999999E-2</c:v>
                </c:pt>
                <c:pt idx="1278">
                  <c:v>0.11700000000000001</c:v>
                </c:pt>
                <c:pt idx="1279">
                  <c:v>0.17199999999999999</c:v>
                </c:pt>
                <c:pt idx="1280">
                  <c:v>0.25700000000000001</c:v>
                </c:pt>
                <c:pt idx="1281">
                  <c:v>5.5E-2</c:v>
                </c:pt>
                <c:pt idx="1282">
                  <c:v>6.9000000000000006E-2</c:v>
                </c:pt>
                <c:pt idx="1283">
                  <c:v>9.0999999999999998E-2</c:v>
                </c:pt>
                <c:pt idx="1284">
                  <c:v>1.0895999999999999</c:v>
                </c:pt>
                <c:pt idx="1285">
                  <c:v>0.13400000000000001</c:v>
                </c:pt>
                <c:pt idx="1286">
                  <c:v>0.17799999999999999</c:v>
                </c:pt>
                <c:pt idx="1287">
                  <c:v>0.06</c:v>
                </c:pt>
                <c:pt idx="1288">
                  <c:v>0.08</c:v>
                </c:pt>
                <c:pt idx="1289">
                  <c:v>0.182</c:v>
                </c:pt>
                <c:pt idx="1290">
                  <c:v>0.24199999999999999</c:v>
                </c:pt>
                <c:pt idx="1291">
                  <c:v>0.128</c:v>
                </c:pt>
                <c:pt idx="1292">
                  <c:v>0.185</c:v>
                </c:pt>
                <c:pt idx="1293">
                  <c:v>0.24199999999999999</c:v>
                </c:pt>
                <c:pt idx="1294">
                  <c:v>8.7999999999999995E-2</c:v>
                </c:pt>
                <c:pt idx="1295">
                  <c:v>0.16700000000000001</c:v>
                </c:pt>
                <c:pt idx="1296">
                  <c:v>0.153</c:v>
                </c:pt>
                <c:pt idx="1297">
                  <c:v>0.48799999999999999</c:v>
                </c:pt>
                <c:pt idx="1298">
                  <c:v>6.6000000000000003E-2</c:v>
                </c:pt>
                <c:pt idx="1299">
                  <c:v>7.6999999999999999E-2</c:v>
                </c:pt>
                <c:pt idx="1300">
                  <c:v>7.0999999999999994E-2</c:v>
                </c:pt>
                <c:pt idx="1301">
                  <c:v>0.16800000000000001</c:v>
                </c:pt>
                <c:pt idx="1302">
                  <c:v>0.11</c:v>
                </c:pt>
                <c:pt idx="1303">
                  <c:v>0.183</c:v>
                </c:pt>
                <c:pt idx="1304">
                  <c:v>7.5999999999999998E-2</c:v>
                </c:pt>
                <c:pt idx="1305">
                  <c:v>0.13800000000000001</c:v>
                </c:pt>
                <c:pt idx="1306">
                  <c:v>6.5000000000000002E-2</c:v>
                </c:pt>
                <c:pt idx="1307">
                  <c:v>0.105</c:v>
                </c:pt>
                <c:pt idx="1308">
                  <c:v>0.60346999999999995</c:v>
                </c:pt>
                <c:pt idx="1309">
                  <c:v>0.104</c:v>
                </c:pt>
                <c:pt idx="1312">
                  <c:v>0.214</c:v>
                </c:pt>
                <c:pt idx="1313">
                  <c:v>0.28699999999999998</c:v>
                </c:pt>
                <c:pt idx="1314">
                  <c:v>8.5000000000000006E-2</c:v>
                </c:pt>
                <c:pt idx="1315">
                  <c:v>0.11799999999999999</c:v>
                </c:pt>
                <c:pt idx="1316">
                  <c:v>5.0999999999999997E-2</c:v>
                </c:pt>
                <c:pt idx="1317">
                  <c:v>6.5000000000000002E-2</c:v>
                </c:pt>
                <c:pt idx="1318">
                  <c:v>5.3999999999999999E-2</c:v>
                </c:pt>
                <c:pt idx="1319">
                  <c:v>0.115</c:v>
                </c:pt>
                <c:pt idx="1320">
                  <c:v>0.14599999999999999</c:v>
                </c:pt>
                <c:pt idx="1321">
                  <c:v>0.10199999999999999</c:v>
                </c:pt>
                <c:pt idx="1322">
                  <c:v>0.17899999999999999</c:v>
                </c:pt>
                <c:pt idx="1323">
                  <c:v>5.7000000000000002E-2</c:v>
                </c:pt>
                <c:pt idx="1324">
                  <c:v>0.115</c:v>
                </c:pt>
                <c:pt idx="1325">
                  <c:v>6.3E-2</c:v>
                </c:pt>
                <c:pt idx="1326">
                  <c:v>0.12</c:v>
                </c:pt>
                <c:pt idx="1327">
                  <c:v>0.246</c:v>
                </c:pt>
                <c:pt idx="1328">
                  <c:v>0.21</c:v>
                </c:pt>
                <c:pt idx="1329">
                  <c:v>0.38100000000000001</c:v>
                </c:pt>
                <c:pt idx="1330">
                  <c:v>0.17799999999999999</c:v>
                </c:pt>
                <c:pt idx="1331">
                  <c:v>0.307</c:v>
                </c:pt>
                <c:pt idx="1332">
                  <c:v>0.372</c:v>
                </c:pt>
                <c:pt idx="1333">
                  <c:v>0.1153</c:v>
                </c:pt>
                <c:pt idx="1334">
                  <c:v>0.1283</c:v>
                </c:pt>
                <c:pt idx="1335">
                  <c:v>4.3999999999999997E-2</c:v>
                </c:pt>
                <c:pt idx="1336">
                  <c:v>7.4999999999999997E-2</c:v>
                </c:pt>
                <c:pt idx="1337">
                  <c:v>8.5999999999999993E-2</c:v>
                </c:pt>
                <c:pt idx="1338">
                  <c:v>0.3</c:v>
                </c:pt>
                <c:pt idx="1339">
                  <c:v>8.6999999999999994E-2</c:v>
                </c:pt>
                <c:pt idx="1340">
                  <c:v>0.20699999999999999</c:v>
                </c:pt>
                <c:pt idx="1341">
                  <c:v>4.8000000000000001E-2</c:v>
                </c:pt>
                <c:pt idx="1342">
                  <c:v>7.9000000000000001E-2</c:v>
                </c:pt>
                <c:pt idx="1343">
                  <c:v>0.107</c:v>
                </c:pt>
                <c:pt idx="1344">
                  <c:v>0.17799999999999999</c:v>
                </c:pt>
                <c:pt idx="1345">
                  <c:v>0.312</c:v>
                </c:pt>
                <c:pt idx="1346">
                  <c:v>9.8000000000000004E-2</c:v>
                </c:pt>
                <c:pt idx="1347">
                  <c:v>0.13700000000000001</c:v>
                </c:pt>
                <c:pt idx="1348">
                  <c:v>4.4999999999999998E-2</c:v>
                </c:pt>
                <c:pt idx="1349">
                  <c:v>0.11</c:v>
                </c:pt>
                <c:pt idx="1350">
                  <c:v>0.20100000000000001</c:v>
                </c:pt>
                <c:pt idx="1351">
                  <c:v>0.253</c:v>
                </c:pt>
                <c:pt idx="1352">
                  <c:v>0.186</c:v>
                </c:pt>
                <c:pt idx="1353">
                  <c:v>0.36</c:v>
                </c:pt>
                <c:pt idx="1354">
                  <c:v>0.03</c:v>
                </c:pt>
                <c:pt idx="1355">
                  <c:v>9.4E-2</c:v>
                </c:pt>
                <c:pt idx="1356">
                  <c:v>5.3999999999999999E-2</c:v>
                </c:pt>
                <c:pt idx="1357">
                  <c:v>0.14000000000000001</c:v>
                </c:pt>
                <c:pt idx="1358">
                  <c:v>0.2</c:v>
                </c:pt>
                <c:pt idx="1359">
                  <c:v>0.313</c:v>
                </c:pt>
                <c:pt idx="1360">
                  <c:v>7.4999999999999997E-2</c:v>
                </c:pt>
                <c:pt idx="1361">
                  <c:v>0.154</c:v>
                </c:pt>
                <c:pt idx="1362">
                  <c:v>0.20100000000000001</c:v>
                </c:pt>
                <c:pt idx="1363">
                  <c:v>0.06</c:v>
                </c:pt>
                <c:pt idx="1364">
                  <c:v>0.126</c:v>
                </c:pt>
                <c:pt idx="1365">
                  <c:v>2.9000000000000001E-2</c:v>
                </c:pt>
                <c:pt idx="1366">
                  <c:v>4.2000000000000003E-2</c:v>
                </c:pt>
                <c:pt idx="1367">
                  <c:v>5.6000000000000001E-2</c:v>
                </c:pt>
                <c:pt idx="1368">
                  <c:v>0.10100000000000001</c:v>
                </c:pt>
                <c:pt idx="1369">
                  <c:v>0.14099999999999999</c:v>
                </c:pt>
                <c:pt idx="1370">
                  <c:v>5.7000000000000002E-2</c:v>
                </c:pt>
                <c:pt idx="1371">
                  <c:v>0.115</c:v>
                </c:pt>
                <c:pt idx="1372">
                  <c:v>0.109</c:v>
                </c:pt>
                <c:pt idx="1373">
                  <c:v>0.182</c:v>
                </c:pt>
                <c:pt idx="1374">
                  <c:v>0.112</c:v>
                </c:pt>
                <c:pt idx="1375">
                  <c:v>0.16600000000000001</c:v>
                </c:pt>
                <c:pt idx="1376">
                  <c:v>0.152</c:v>
                </c:pt>
                <c:pt idx="1377">
                  <c:v>0.32600000000000001</c:v>
                </c:pt>
                <c:pt idx="1378">
                  <c:v>0.1003</c:v>
                </c:pt>
                <c:pt idx="1379">
                  <c:v>0.1368</c:v>
                </c:pt>
                <c:pt idx="1380">
                  <c:v>0.20760000000000001</c:v>
                </c:pt>
                <c:pt idx="1381">
                  <c:v>0.46439999999999998</c:v>
                </c:pt>
                <c:pt idx="1382">
                  <c:v>0.05</c:v>
                </c:pt>
                <c:pt idx="1383">
                  <c:v>7.8E-2</c:v>
                </c:pt>
                <c:pt idx="1384">
                  <c:v>6.6000000000000003E-2</c:v>
                </c:pt>
                <c:pt idx="1385">
                  <c:v>0.11700000000000001</c:v>
                </c:pt>
                <c:pt idx="1386">
                  <c:v>5.5E-2</c:v>
                </c:pt>
                <c:pt idx="1387">
                  <c:v>9.7000000000000003E-2</c:v>
                </c:pt>
                <c:pt idx="1388">
                  <c:v>9.5000000000000001E-2</c:v>
                </c:pt>
                <c:pt idx="1389">
                  <c:v>0.17199999999999999</c:v>
                </c:pt>
                <c:pt idx="1390">
                  <c:v>0.14799999999999999</c:v>
                </c:pt>
                <c:pt idx="1391">
                  <c:v>0.23599999999999999</c:v>
                </c:pt>
                <c:pt idx="1392">
                  <c:v>9.7000000000000003E-2</c:v>
                </c:pt>
                <c:pt idx="1393">
                  <c:v>0.127</c:v>
                </c:pt>
                <c:pt idx="1394">
                  <c:v>9.6000000000000002E-2</c:v>
                </c:pt>
                <c:pt idx="1395">
                  <c:v>0.155</c:v>
                </c:pt>
                <c:pt idx="1396">
                  <c:v>6.8000000000000005E-2</c:v>
                </c:pt>
                <c:pt idx="1397">
                  <c:v>9.8000000000000004E-2</c:v>
                </c:pt>
                <c:pt idx="1398">
                  <c:v>3.5999999999999997E-2</c:v>
                </c:pt>
                <c:pt idx="1399">
                  <c:v>9.2999999999999999E-2</c:v>
                </c:pt>
                <c:pt idx="1400">
                  <c:v>4.1000000000000002E-2</c:v>
                </c:pt>
                <c:pt idx="1401">
                  <c:v>0.11</c:v>
                </c:pt>
                <c:pt idx="1402">
                  <c:v>0.155</c:v>
                </c:pt>
                <c:pt idx="1403">
                  <c:v>6.5000000000000002E-2</c:v>
                </c:pt>
                <c:pt idx="1404">
                  <c:v>0.10100000000000001</c:v>
                </c:pt>
                <c:pt idx="1405">
                  <c:v>8.2000000000000003E-2</c:v>
                </c:pt>
                <c:pt idx="1406">
                  <c:v>0.161</c:v>
                </c:pt>
                <c:pt idx="1407">
                  <c:v>5.8999999999999997E-2</c:v>
                </c:pt>
                <c:pt idx="1408">
                  <c:v>9.2999999999999999E-2</c:v>
                </c:pt>
                <c:pt idx="1409">
                  <c:v>9.0999999999999998E-2</c:v>
                </c:pt>
                <c:pt idx="1410">
                  <c:v>0.124</c:v>
                </c:pt>
                <c:pt idx="1411">
                  <c:v>8.3000000000000004E-2</c:v>
                </c:pt>
                <c:pt idx="1412">
                  <c:v>0.11</c:v>
                </c:pt>
                <c:pt idx="1413">
                  <c:v>6.0999999999999999E-2</c:v>
                </c:pt>
                <c:pt idx="1414">
                  <c:v>0.17699999999999999</c:v>
                </c:pt>
                <c:pt idx="1415">
                  <c:v>0.36709000000000003</c:v>
                </c:pt>
                <c:pt idx="1416">
                  <c:v>0.22661999999999999</c:v>
                </c:pt>
                <c:pt idx="1417">
                  <c:v>0.14399999999999999</c:v>
                </c:pt>
                <c:pt idx="1418">
                  <c:v>0.48</c:v>
                </c:pt>
                <c:pt idx="1419">
                  <c:v>4.3999999999999997E-2</c:v>
                </c:pt>
                <c:pt idx="1420">
                  <c:v>8.6999999999999994E-2</c:v>
                </c:pt>
                <c:pt idx="1421">
                  <c:v>0.10299999999999999</c:v>
                </c:pt>
                <c:pt idx="1422">
                  <c:v>0.155</c:v>
                </c:pt>
                <c:pt idx="1423">
                  <c:v>0.26100000000000001</c:v>
                </c:pt>
                <c:pt idx="1424">
                  <c:v>4.5600000000000002E-2</c:v>
                </c:pt>
                <c:pt idx="1425">
                  <c:v>0.08</c:v>
                </c:pt>
                <c:pt idx="1426">
                  <c:v>8.6999999999999994E-2</c:v>
                </c:pt>
                <c:pt idx="1427">
                  <c:v>0.13400000000000001</c:v>
                </c:pt>
                <c:pt idx="1428">
                  <c:v>0.122</c:v>
                </c:pt>
                <c:pt idx="1429">
                  <c:v>0.26900000000000002</c:v>
                </c:pt>
                <c:pt idx="1430">
                  <c:v>5.0999999999999997E-2</c:v>
                </c:pt>
                <c:pt idx="1431">
                  <c:v>6.8000000000000005E-2</c:v>
                </c:pt>
                <c:pt idx="1432">
                  <c:v>8.6999999999999994E-2</c:v>
                </c:pt>
                <c:pt idx="1433">
                  <c:v>0.10199999999999999</c:v>
                </c:pt>
                <c:pt idx="1434">
                  <c:v>7.5999999999999998E-2</c:v>
                </c:pt>
                <c:pt idx="1435">
                  <c:v>0.29699999999999999</c:v>
                </c:pt>
                <c:pt idx="1436">
                  <c:v>0.10199999999999999</c:v>
                </c:pt>
                <c:pt idx="1437">
                  <c:v>0.11799999999999999</c:v>
                </c:pt>
                <c:pt idx="1438">
                  <c:v>9.5000000000000001E-2</c:v>
                </c:pt>
                <c:pt idx="1439">
                  <c:v>0.188</c:v>
                </c:pt>
                <c:pt idx="1440">
                  <c:v>2.9000000000000001E-2</c:v>
                </c:pt>
                <c:pt idx="1441">
                  <c:v>0.1236</c:v>
                </c:pt>
                <c:pt idx="1442">
                  <c:v>2.9590000000000002E-2</c:v>
                </c:pt>
                <c:pt idx="1443">
                  <c:v>0.3553</c:v>
                </c:pt>
                <c:pt idx="1444">
                  <c:v>1.1599999999999999E-2</c:v>
                </c:pt>
                <c:pt idx="1445">
                  <c:v>6.0000000000000001E-3</c:v>
                </c:pt>
                <c:pt idx="1446">
                  <c:v>1.54E-2</c:v>
                </c:pt>
                <c:pt idx="1447">
                  <c:v>4.4900000000000002E-2</c:v>
                </c:pt>
                <c:pt idx="1448">
                  <c:v>4.5499999999999999E-2</c:v>
                </c:pt>
                <c:pt idx="1449">
                  <c:v>2.7E-2</c:v>
                </c:pt>
                <c:pt idx="1450">
                  <c:v>0.19670000000000001</c:v>
                </c:pt>
                <c:pt idx="1451">
                  <c:v>0.27989999999999998</c:v>
                </c:pt>
                <c:pt idx="1452">
                  <c:v>0.29559999999999997</c:v>
                </c:pt>
                <c:pt idx="1453">
                  <c:v>0.98899999999999999</c:v>
                </c:pt>
                <c:pt idx="1460">
                  <c:v>3.1E-2</c:v>
                </c:pt>
                <c:pt idx="1461">
                  <c:v>0.11600000000000001</c:v>
                </c:pt>
                <c:pt idx="1462">
                  <c:v>5.0639999999999998E-2</c:v>
                </c:pt>
                <c:pt idx="1465">
                  <c:v>0.25140000000000001</c:v>
                </c:pt>
                <c:pt idx="1466">
                  <c:v>0.38400000000000001</c:v>
                </c:pt>
                <c:pt idx="1469">
                  <c:v>0.182</c:v>
                </c:pt>
                <c:pt idx="1472">
                  <c:v>9.0999999999999998E-2</c:v>
                </c:pt>
                <c:pt idx="1475">
                  <c:v>0.126</c:v>
                </c:pt>
                <c:pt idx="1478">
                  <c:v>2.9000000000000001E-2</c:v>
                </c:pt>
                <c:pt idx="1479">
                  <c:v>4.8000000000000001E-2</c:v>
                </c:pt>
                <c:pt idx="1480">
                  <c:v>8.1000000000000003E-2</c:v>
                </c:pt>
                <c:pt idx="1481">
                  <c:v>0.1028</c:v>
                </c:pt>
                <c:pt idx="1482">
                  <c:v>0.16520000000000001</c:v>
                </c:pt>
                <c:pt idx="1483">
                  <c:v>2</c:v>
                </c:pt>
                <c:pt idx="1488">
                  <c:v>0.23599999999999999</c:v>
                </c:pt>
                <c:pt idx="1491">
                  <c:v>4.5670000000000002E-2</c:v>
                </c:pt>
                <c:pt idx="1495">
                  <c:v>0.27</c:v>
                </c:pt>
                <c:pt idx="1496">
                  <c:v>5.5300000000000002E-2</c:v>
                </c:pt>
                <c:pt idx="1497">
                  <c:v>9.2899999999999996E-2</c:v>
                </c:pt>
                <c:pt idx="1498">
                  <c:v>0.12</c:v>
                </c:pt>
                <c:pt idx="1499">
                  <c:v>0.42699999999999999</c:v>
                </c:pt>
                <c:pt idx="1500">
                  <c:v>0.71799999999999997</c:v>
                </c:pt>
                <c:pt idx="1501">
                  <c:v>0.08</c:v>
                </c:pt>
                <c:pt idx="1502">
                  <c:v>3.5000000000000003E-2</c:v>
                </c:pt>
                <c:pt idx="1503">
                  <c:v>6.8000000000000005E-2</c:v>
                </c:pt>
                <c:pt idx="1504">
                  <c:v>8.4000000000000005E-2</c:v>
                </c:pt>
                <c:pt idx="1505">
                  <c:v>0.13519999999999999</c:v>
                </c:pt>
                <c:pt idx="1506">
                  <c:v>0.1171</c:v>
                </c:pt>
                <c:pt idx="1507">
                  <c:v>6.1699999999999998E-2</c:v>
                </c:pt>
                <c:pt idx="1508">
                  <c:v>9.0590000000000004E-2</c:v>
                </c:pt>
                <c:pt idx="1509">
                  <c:v>1.4</c:v>
                </c:pt>
                <c:pt idx="1510">
                  <c:v>9.4E-2</c:v>
                </c:pt>
                <c:pt idx="1511">
                  <c:v>0.64</c:v>
                </c:pt>
                <c:pt idx="1512">
                  <c:v>6.2460000000000002E-2</c:v>
                </c:pt>
                <c:pt idx="1513">
                  <c:v>6.0000000000000001E-3</c:v>
                </c:pt>
                <c:pt idx="1514">
                  <c:v>7.6E-3</c:v>
                </c:pt>
                <c:pt idx="1515">
                  <c:v>4.7E-2</c:v>
                </c:pt>
                <c:pt idx="1516">
                  <c:v>8.4000000000000005E-2</c:v>
                </c:pt>
                <c:pt idx="1517">
                  <c:v>0.08</c:v>
                </c:pt>
                <c:pt idx="1518">
                  <c:v>2.8000000000000001E-2</c:v>
                </c:pt>
                <c:pt idx="1519">
                  <c:v>4.5010000000000001E-2</c:v>
                </c:pt>
                <c:pt idx="1520">
                  <c:v>0.01</c:v>
                </c:pt>
                <c:pt idx="1521">
                  <c:v>0.11700000000000001</c:v>
                </c:pt>
                <c:pt idx="1522">
                  <c:v>0.187</c:v>
                </c:pt>
                <c:pt idx="1523">
                  <c:v>0.28699999999999998</c:v>
                </c:pt>
                <c:pt idx="1524">
                  <c:v>0.38600000000000001</c:v>
                </c:pt>
                <c:pt idx="1525">
                  <c:v>4.8300000000000003E-2</c:v>
                </c:pt>
                <c:pt idx="1531">
                  <c:v>5.6000000000000001E-2</c:v>
                </c:pt>
                <c:pt idx="1532">
                  <c:v>8.8999999999999996E-2</c:v>
                </c:pt>
                <c:pt idx="1533">
                  <c:v>0.128</c:v>
                </c:pt>
                <c:pt idx="1534">
                  <c:v>0.16900000000000001</c:v>
                </c:pt>
                <c:pt idx="1535">
                  <c:v>0.26400000000000001</c:v>
                </c:pt>
                <c:pt idx="1536">
                  <c:v>3.4000000000000002E-2</c:v>
                </c:pt>
                <c:pt idx="1537">
                  <c:v>6.3E-2</c:v>
                </c:pt>
                <c:pt idx="1538">
                  <c:v>7.8E-2</c:v>
                </c:pt>
                <c:pt idx="1539">
                  <c:v>0.126</c:v>
                </c:pt>
                <c:pt idx="1540">
                  <c:v>5.0999999999999997E-2</c:v>
                </c:pt>
                <c:pt idx="1541">
                  <c:v>8.3000000000000004E-2</c:v>
                </c:pt>
                <c:pt idx="1542">
                  <c:v>0.108</c:v>
                </c:pt>
                <c:pt idx="1543">
                  <c:v>5.1999999999999998E-2</c:v>
                </c:pt>
                <c:pt idx="1544">
                  <c:v>0.18099999999999999</c:v>
                </c:pt>
                <c:pt idx="1545">
                  <c:v>0.25</c:v>
                </c:pt>
                <c:pt idx="1546">
                  <c:v>7.8909999999999994E-2</c:v>
                </c:pt>
                <c:pt idx="1547">
                  <c:v>0.10369</c:v>
                </c:pt>
                <c:pt idx="1548">
                  <c:v>0.13</c:v>
                </c:pt>
                <c:pt idx="1549">
                  <c:v>0.16300000000000001</c:v>
                </c:pt>
                <c:pt idx="1550">
                  <c:v>0.82799999999999996</c:v>
                </c:pt>
                <c:pt idx="1551">
                  <c:v>0.47099999999999997</c:v>
                </c:pt>
                <c:pt idx="1552">
                  <c:v>0.66400000000000003</c:v>
                </c:pt>
                <c:pt idx="1554">
                  <c:v>0.15290000000000001</c:v>
                </c:pt>
                <c:pt idx="1555">
                  <c:v>0.05</c:v>
                </c:pt>
                <c:pt idx="1556">
                  <c:v>9.9000000000000005E-2</c:v>
                </c:pt>
                <c:pt idx="1557">
                  <c:v>0.16500000000000001</c:v>
                </c:pt>
                <c:pt idx="1558">
                  <c:v>0.29799999999999999</c:v>
                </c:pt>
                <c:pt idx="1559">
                  <c:v>0.14299999999999999</c:v>
                </c:pt>
                <c:pt idx="1560">
                  <c:v>0.22900000000000001</c:v>
                </c:pt>
                <c:pt idx="1561">
                  <c:v>2.7099999999999999E-2</c:v>
                </c:pt>
                <c:pt idx="1562">
                  <c:v>7.3999999999999996E-2</c:v>
                </c:pt>
                <c:pt idx="1563">
                  <c:v>8.8999999999999996E-2</c:v>
                </c:pt>
                <c:pt idx="1564">
                  <c:v>0.32</c:v>
                </c:pt>
                <c:pt idx="1565">
                  <c:v>0.42</c:v>
                </c:pt>
                <c:pt idx="1566">
                  <c:v>0.48</c:v>
                </c:pt>
                <c:pt idx="1567">
                  <c:v>0.71</c:v>
                </c:pt>
                <c:pt idx="1568">
                  <c:v>1.01</c:v>
                </c:pt>
                <c:pt idx="1569">
                  <c:v>7.1999999999999995E-2</c:v>
                </c:pt>
                <c:pt idx="1572">
                  <c:v>15.7</c:v>
                </c:pt>
                <c:pt idx="1573">
                  <c:v>0.66</c:v>
                </c:pt>
                <c:pt idx="1574">
                  <c:v>0.85</c:v>
                </c:pt>
                <c:pt idx="1575">
                  <c:v>1.25</c:v>
                </c:pt>
                <c:pt idx="1576">
                  <c:v>4.0999999999999996</c:v>
                </c:pt>
                <c:pt idx="1577">
                  <c:v>3.2</c:v>
                </c:pt>
                <c:pt idx="1578">
                  <c:v>2</c:v>
                </c:pt>
                <c:pt idx="1579">
                  <c:v>1.8</c:v>
                </c:pt>
                <c:pt idx="1580">
                  <c:v>0.92</c:v>
                </c:pt>
                <c:pt idx="1581">
                  <c:v>2</c:v>
                </c:pt>
                <c:pt idx="1582">
                  <c:v>0.84</c:v>
                </c:pt>
                <c:pt idx="1583">
                  <c:v>1.1000000000000001</c:v>
                </c:pt>
                <c:pt idx="1584">
                  <c:v>3.6</c:v>
                </c:pt>
                <c:pt idx="1585">
                  <c:v>0.7</c:v>
                </c:pt>
                <c:pt idx="1586">
                  <c:v>8.3000000000000007</c:v>
                </c:pt>
                <c:pt idx="1587">
                  <c:v>2.1</c:v>
                </c:pt>
                <c:pt idx="1588">
                  <c:v>2.38</c:v>
                </c:pt>
                <c:pt idx="1589">
                  <c:v>5.38</c:v>
                </c:pt>
                <c:pt idx="1590">
                  <c:v>3.39</c:v>
                </c:pt>
                <c:pt idx="1591">
                  <c:v>3.3</c:v>
                </c:pt>
                <c:pt idx="1592">
                  <c:v>3.6</c:v>
                </c:pt>
                <c:pt idx="1593">
                  <c:v>2.8</c:v>
                </c:pt>
                <c:pt idx="1594">
                  <c:v>2.1</c:v>
                </c:pt>
                <c:pt idx="1595">
                  <c:v>2.2999999999999998</c:v>
                </c:pt>
                <c:pt idx="1596">
                  <c:v>4.5</c:v>
                </c:pt>
                <c:pt idx="1597">
                  <c:v>3.3</c:v>
                </c:pt>
                <c:pt idx="1598">
                  <c:v>0.31</c:v>
                </c:pt>
                <c:pt idx="1599">
                  <c:v>3.86</c:v>
                </c:pt>
                <c:pt idx="1600">
                  <c:v>0.19</c:v>
                </c:pt>
                <c:pt idx="1601">
                  <c:v>3.82</c:v>
                </c:pt>
                <c:pt idx="1602">
                  <c:v>4.63</c:v>
                </c:pt>
                <c:pt idx="1603">
                  <c:v>0.87</c:v>
                </c:pt>
                <c:pt idx="1604">
                  <c:v>3.45</c:v>
                </c:pt>
                <c:pt idx="1605">
                  <c:v>4.1619999999999997E-2</c:v>
                </c:pt>
                <c:pt idx="1606">
                  <c:v>4.7E-2</c:v>
                </c:pt>
                <c:pt idx="1607">
                  <c:v>2.29E-2</c:v>
                </c:pt>
                <c:pt idx="1608">
                  <c:v>3.0599999999999999E-2</c:v>
                </c:pt>
                <c:pt idx="1609">
                  <c:v>5.0999999999999997E-2</c:v>
                </c:pt>
                <c:pt idx="1610">
                  <c:v>5.0999999999999997E-2</c:v>
                </c:pt>
                <c:pt idx="1611">
                  <c:v>2.2499999999999999E-2</c:v>
                </c:pt>
                <c:pt idx="1612">
                  <c:v>3.0800000000000001E-2</c:v>
                </c:pt>
                <c:pt idx="1613">
                  <c:v>5.0999999999999996</c:v>
                </c:pt>
                <c:pt idx="1614">
                  <c:v>243</c:v>
                </c:pt>
                <c:pt idx="1615">
                  <c:v>0.63400000000000001</c:v>
                </c:pt>
                <c:pt idx="1616">
                  <c:v>3.7339999999999998E-2</c:v>
                </c:pt>
                <c:pt idx="1617">
                  <c:v>0.19</c:v>
                </c:pt>
                <c:pt idx="1618">
                  <c:v>0.36</c:v>
                </c:pt>
                <c:pt idx="1619">
                  <c:v>0.46</c:v>
                </c:pt>
                <c:pt idx="1620">
                  <c:v>4.4000000000000003E-3</c:v>
                </c:pt>
                <c:pt idx="1621">
                  <c:v>23</c:v>
                </c:pt>
                <c:pt idx="1624">
                  <c:v>2.3429999999999999E-2</c:v>
                </c:pt>
                <c:pt idx="1625">
                  <c:v>2.1489999999999999E-2</c:v>
                </c:pt>
                <c:pt idx="1626">
                  <c:v>210</c:v>
                </c:pt>
                <c:pt idx="1627">
                  <c:v>140</c:v>
                </c:pt>
                <c:pt idx="1628">
                  <c:v>5.3</c:v>
                </c:pt>
                <c:pt idx="1629">
                  <c:v>1168</c:v>
                </c:pt>
                <c:pt idx="1631">
                  <c:v>1083</c:v>
                </c:pt>
                <c:pt idx="1632">
                  <c:v>5.5E-2</c:v>
                </c:pt>
                <c:pt idx="1633">
                  <c:v>0.03</c:v>
                </c:pt>
                <c:pt idx="1634">
                  <c:v>3.9300000000000002E-2</c:v>
                </c:pt>
                <c:pt idx="1635">
                  <c:v>3.5560000000000001E-2</c:v>
                </c:pt>
                <c:pt idx="1636">
                  <c:v>2.2599999999999999E-2</c:v>
                </c:pt>
                <c:pt idx="1637">
                  <c:v>5.0840000000000003E-2</c:v>
                </c:pt>
                <c:pt idx="1638">
                  <c:v>2.4459999999999999E-2</c:v>
                </c:pt>
                <c:pt idx="1639">
                  <c:v>1000</c:v>
                </c:pt>
                <c:pt idx="1640">
                  <c:v>840</c:v>
                </c:pt>
                <c:pt idx="1641">
                  <c:v>430</c:v>
                </c:pt>
                <c:pt idx="1642">
                  <c:v>670</c:v>
                </c:pt>
                <c:pt idx="1643">
                  <c:v>2.8</c:v>
                </c:pt>
                <c:pt idx="1644">
                  <c:v>1.7</c:v>
                </c:pt>
                <c:pt idx="1645">
                  <c:v>3.8199999999999998E-2</c:v>
                </c:pt>
                <c:pt idx="1646">
                  <c:v>3.7100000000000001E-2</c:v>
                </c:pt>
                <c:pt idx="1647">
                  <c:v>4.5699999999999998E-2</c:v>
                </c:pt>
                <c:pt idx="1648">
                  <c:v>5.0599999999999999E-2</c:v>
                </c:pt>
                <c:pt idx="1649">
                  <c:v>1.985E-2</c:v>
                </c:pt>
                <c:pt idx="1650">
                  <c:v>4.3900000000000002E-2</c:v>
                </c:pt>
                <c:pt idx="1651">
                  <c:v>2.2929999999999999E-2</c:v>
                </c:pt>
                <c:pt idx="1652">
                  <c:v>5.3789999999999998E-2</c:v>
                </c:pt>
                <c:pt idx="1653">
                  <c:v>3.5999999999999997E-2</c:v>
                </c:pt>
                <c:pt idx="1654">
                  <c:v>4.99E-2</c:v>
                </c:pt>
                <c:pt idx="1655">
                  <c:v>4.2099999999999999E-2</c:v>
                </c:pt>
                <c:pt idx="1656">
                  <c:v>5.1499999999999997E-2</c:v>
                </c:pt>
                <c:pt idx="1657">
                  <c:v>2.0469999999999999E-2</c:v>
                </c:pt>
                <c:pt idx="1658">
                  <c:v>1.6160000000000001E-2</c:v>
                </c:pt>
                <c:pt idx="1659">
                  <c:v>3.1379999999999998E-2</c:v>
                </c:pt>
                <c:pt idx="1660">
                  <c:v>6.003E-2</c:v>
                </c:pt>
                <c:pt idx="1661">
                  <c:v>5.1999999999999998E-2</c:v>
                </c:pt>
                <c:pt idx="1662">
                  <c:v>4.6980000000000001E-2</c:v>
                </c:pt>
                <c:pt idx="1663">
                  <c:v>3.7600000000000001E-2</c:v>
                </c:pt>
                <c:pt idx="1664">
                  <c:v>3.5900000000000001E-2</c:v>
                </c:pt>
                <c:pt idx="1665">
                  <c:v>4.7399999999999998E-2</c:v>
                </c:pt>
                <c:pt idx="1666">
                  <c:v>3.9849999999999997E-2</c:v>
                </c:pt>
                <c:pt idx="1667">
                  <c:v>4.4690000000000001E-2</c:v>
                </c:pt>
                <c:pt idx="1668">
                  <c:v>4.5699999999999998E-2</c:v>
                </c:pt>
                <c:pt idx="1669">
                  <c:v>3.1300000000000001E-2</c:v>
                </c:pt>
                <c:pt idx="1670">
                  <c:v>4.657E-2</c:v>
                </c:pt>
                <c:pt idx="1671">
                  <c:v>3.9399999999999998E-2</c:v>
                </c:pt>
                <c:pt idx="1672">
                  <c:v>2.5579999999999999E-2</c:v>
                </c:pt>
                <c:pt idx="1673">
                  <c:v>5.2400000000000002E-2</c:v>
                </c:pt>
                <c:pt idx="1674">
                  <c:v>4.317E-2</c:v>
                </c:pt>
                <c:pt idx="1675">
                  <c:v>2.6239999999999999E-2</c:v>
                </c:pt>
                <c:pt idx="1676">
                  <c:v>4.3389999999999998E-2</c:v>
                </c:pt>
                <c:pt idx="1677">
                  <c:v>7.5509999999999994E-2</c:v>
                </c:pt>
                <c:pt idx="1678">
                  <c:v>4.8599999999999997E-2</c:v>
                </c:pt>
                <c:pt idx="1679">
                  <c:v>2.35E-2</c:v>
                </c:pt>
                <c:pt idx="1680">
                  <c:v>0.04</c:v>
                </c:pt>
                <c:pt idx="1681">
                  <c:v>4.58E-2</c:v>
                </c:pt>
                <c:pt idx="1682">
                  <c:v>1.5259999999999999E-2</c:v>
                </c:pt>
                <c:pt idx="1683">
                  <c:v>3.4729999999999997E-2</c:v>
                </c:pt>
                <c:pt idx="1684">
                  <c:v>4.054E-2</c:v>
                </c:pt>
                <c:pt idx="1685">
                  <c:v>2.4479999999999998E-2</c:v>
                </c:pt>
                <c:pt idx="1686">
                  <c:v>5.1999999999999998E-2</c:v>
                </c:pt>
                <c:pt idx="1687">
                  <c:v>3.4439999999999998E-2</c:v>
                </c:pt>
                <c:pt idx="1688">
                  <c:v>3.78E-2</c:v>
                </c:pt>
                <c:pt idx="1689">
                  <c:v>2.7289999999999998E-2</c:v>
                </c:pt>
                <c:pt idx="1690">
                  <c:v>2.913E-2</c:v>
                </c:pt>
                <c:pt idx="1691">
                  <c:v>2.7199999999999998E-2</c:v>
                </c:pt>
                <c:pt idx="1694">
                  <c:v>5.33E-2</c:v>
                </c:pt>
                <c:pt idx="1697">
                  <c:v>5.6099999999999997E-2</c:v>
                </c:pt>
                <c:pt idx="1699">
                  <c:v>4.2099999999999999E-2</c:v>
                </c:pt>
                <c:pt idx="1701">
                  <c:v>5.1400000000000001E-2</c:v>
                </c:pt>
                <c:pt idx="1702">
                  <c:v>5.67E-2</c:v>
                </c:pt>
                <c:pt idx="1703">
                  <c:v>5.74E-2</c:v>
                </c:pt>
                <c:pt idx="1705">
                  <c:v>3.3399999999999999E-2</c:v>
                </c:pt>
                <c:pt idx="1706">
                  <c:v>5.4600000000000003E-2</c:v>
                </c:pt>
                <c:pt idx="1707">
                  <c:v>5.1700000000000003E-2</c:v>
                </c:pt>
                <c:pt idx="1710">
                  <c:v>6.1699999999999998E-2</c:v>
                </c:pt>
                <c:pt idx="1712">
                  <c:v>4.6309999999999997E-2</c:v>
                </c:pt>
                <c:pt idx="1713">
                  <c:v>3.7080000000000002E-2</c:v>
                </c:pt>
                <c:pt idx="1714">
                  <c:v>5.5140000000000002E-2</c:v>
                </c:pt>
                <c:pt idx="1715">
                  <c:v>3.7499999999999999E-2</c:v>
                </c:pt>
                <c:pt idx="1716">
                  <c:v>3.3000000000000002E-2</c:v>
                </c:pt>
                <c:pt idx="1717">
                  <c:v>2.4E-2</c:v>
                </c:pt>
                <c:pt idx="1718">
                  <c:v>4.1500000000000002E-2</c:v>
                </c:pt>
                <c:pt idx="1719">
                  <c:v>5.3900000000000003E-2</c:v>
                </c:pt>
                <c:pt idx="1720">
                  <c:v>8.0100000000000005E-2</c:v>
                </c:pt>
                <c:pt idx="1721">
                  <c:v>3.4599999999999999E-2</c:v>
                </c:pt>
                <c:pt idx="1722">
                  <c:v>4.4699999999999997E-2</c:v>
                </c:pt>
                <c:pt idx="1723">
                  <c:v>7.7100000000000002E-2</c:v>
                </c:pt>
                <c:pt idx="1724">
                  <c:v>3.7999999999999999E-2</c:v>
                </c:pt>
                <c:pt idx="1725">
                  <c:v>6.4320000000000002E-2</c:v>
                </c:pt>
                <c:pt idx="1726">
                  <c:v>5.62E-2</c:v>
                </c:pt>
                <c:pt idx="1727">
                  <c:v>3.4160000000000003E-2</c:v>
                </c:pt>
                <c:pt idx="1728">
                  <c:v>4.53E-2</c:v>
                </c:pt>
                <c:pt idx="1729">
                  <c:v>3.3029999999999997E-2</c:v>
                </c:pt>
                <c:pt idx="1730">
                  <c:v>3.5999999999999997E-2</c:v>
                </c:pt>
                <c:pt idx="1731">
                  <c:v>7.17E-2</c:v>
                </c:pt>
                <c:pt idx="1732">
                  <c:v>2500</c:v>
                </c:pt>
                <c:pt idx="1733">
                  <c:v>5</c:v>
                </c:pt>
                <c:pt idx="1734">
                  <c:v>7.6</c:v>
                </c:pt>
                <c:pt idx="1735">
                  <c:v>15</c:v>
                </c:pt>
                <c:pt idx="1736">
                  <c:v>4.7E-2</c:v>
                </c:pt>
                <c:pt idx="1737">
                  <c:v>1.8550000000000001E-2</c:v>
                </c:pt>
                <c:pt idx="1738">
                  <c:v>4.8800000000000003E-2</c:v>
                </c:pt>
                <c:pt idx="1739">
                  <c:v>3.6900000000000002E-2</c:v>
                </c:pt>
                <c:pt idx="1740">
                  <c:v>4.5400000000000003E-2</c:v>
                </c:pt>
                <c:pt idx="1741">
                  <c:v>5.5500000000000001E-2</c:v>
                </c:pt>
                <c:pt idx="1742">
                  <c:v>4.87E-2</c:v>
                </c:pt>
                <c:pt idx="1745">
                  <c:v>1.2</c:v>
                </c:pt>
                <c:pt idx="1746">
                  <c:v>0.04</c:v>
                </c:pt>
                <c:pt idx="1747">
                  <c:v>8.5</c:v>
                </c:pt>
                <c:pt idx="1748">
                  <c:v>1.3</c:v>
                </c:pt>
                <c:pt idx="1749">
                  <c:v>3.39</c:v>
                </c:pt>
                <c:pt idx="1750">
                  <c:v>1.93</c:v>
                </c:pt>
                <c:pt idx="1751">
                  <c:v>1.19</c:v>
                </c:pt>
                <c:pt idx="1752">
                  <c:v>2.0499999999999998</c:v>
                </c:pt>
                <c:pt idx="1753">
                  <c:v>55</c:v>
                </c:pt>
                <c:pt idx="1754">
                  <c:v>2.6</c:v>
                </c:pt>
                <c:pt idx="1755">
                  <c:v>0.68</c:v>
                </c:pt>
                <c:pt idx="1756">
                  <c:v>1.5</c:v>
                </c:pt>
                <c:pt idx="1757">
                  <c:v>9.0939999999999993E-2</c:v>
                </c:pt>
                <c:pt idx="1758">
                  <c:v>0.92100000000000004</c:v>
                </c:pt>
                <c:pt idx="1759">
                  <c:v>5.2350000000000003</c:v>
                </c:pt>
                <c:pt idx="1760">
                  <c:v>1.9</c:v>
                </c:pt>
                <c:pt idx="1761">
                  <c:v>6.1</c:v>
                </c:pt>
                <c:pt idx="1762">
                  <c:v>1.1000000000000001</c:v>
                </c:pt>
                <c:pt idx="1763">
                  <c:v>0.83</c:v>
                </c:pt>
                <c:pt idx="1764">
                  <c:v>3.9</c:v>
                </c:pt>
                <c:pt idx="1765">
                  <c:v>4.5999999999999999E-2</c:v>
                </c:pt>
                <c:pt idx="1766">
                  <c:v>1.17</c:v>
                </c:pt>
                <c:pt idx="1767">
                  <c:v>5.8999999999999997E-2</c:v>
                </c:pt>
                <c:pt idx="1768">
                  <c:v>0.86099999999999999</c:v>
                </c:pt>
                <c:pt idx="1769">
                  <c:v>2.5499999999999998</c:v>
                </c:pt>
                <c:pt idx="1770">
                  <c:v>5.2455999999999996</c:v>
                </c:pt>
              </c:numCache>
            </c:numRef>
          </c:xVal>
          <c:yVal>
            <c:numRef>
              <c:f>'exoplanet.eu_catalog-1'!$BF$2:$BF$1772</c:f>
              <c:numCache>
                <c:formatCode>General</c:formatCode>
                <c:ptCount val="1771"/>
                <c:pt idx="0">
                  <c:v>2.7</c:v>
                </c:pt>
                <c:pt idx="1">
                  <c:v>1.8</c:v>
                </c:pt>
                <c:pt idx="2">
                  <c:v>2.2000000000000002</c:v>
                </c:pt>
                <c:pt idx="3">
                  <c:v>0.9</c:v>
                </c:pt>
                <c:pt idx="4">
                  <c:v>1.01</c:v>
                </c:pt>
                <c:pt idx="5">
                  <c:v>2.2999999999999998</c:v>
                </c:pt>
                <c:pt idx="6">
                  <c:v>0.73</c:v>
                </c:pt>
                <c:pt idx="7">
                  <c:v>1.54</c:v>
                </c:pt>
                <c:pt idx="8">
                  <c:v>1.54</c:v>
                </c:pt>
                <c:pt idx="9">
                  <c:v>0.4</c:v>
                </c:pt>
                <c:pt idx="10">
                  <c:v>0.4</c:v>
                </c:pt>
                <c:pt idx="11">
                  <c:v>0.02</c:v>
                </c:pt>
                <c:pt idx="12">
                  <c:v>0.12</c:v>
                </c:pt>
                <c:pt idx="13">
                  <c:v>0.08</c:v>
                </c:pt>
                <c:pt idx="14">
                  <c:v>0.13</c:v>
                </c:pt>
                <c:pt idx="15">
                  <c:v>2.5000000000000001E-2</c:v>
                </c:pt>
                <c:pt idx="16">
                  <c:v>1.1299999999999999</c:v>
                </c:pt>
                <c:pt idx="17">
                  <c:v>1.234</c:v>
                </c:pt>
                <c:pt idx="18">
                  <c:v>0.98</c:v>
                </c:pt>
                <c:pt idx="19">
                  <c:v>1.03</c:v>
                </c:pt>
                <c:pt idx="20">
                  <c:v>1.03</c:v>
                </c:pt>
                <c:pt idx="21">
                  <c:v>1.03</c:v>
                </c:pt>
                <c:pt idx="22">
                  <c:v>1.1100000000000001</c:v>
                </c:pt>
                <c:pt idx="23">
                  <c:v>0.90500000000000003</c:v>
                </c:pt>
                <c:pt idx="24">
                  <c:v>0.90500000000000003</c:v>
                </c:pt>
                <c:pt idx="25">
                  <c:v>0.90500000000000003</c:v>
                </c:pt>
                <c:pt idx="26">
                  <c:v>0.90500000000000003</c:v>
                </c:pt>
                <c:pt idx="27">
                  <c:v>0.90500000000000003</c:v>
                </c:pt>
                <c:pt idx="28">
                  <c:v>1.7</c:v>
                </c:pt>
                <c:pt idx="29">
                  <c:v>0.95</c:v>
                </c:pt>
                <c:pt idx="30">
                  <c:v>0.95</c:v>
                </c:pt>
                <c:pt idx="31">
                  <c:v>0.95</c:v>
                </c:pt>
                <c:pt idx="32">
                  <c:v>1.52</c:v>
                </c:pt>
                <c:pt idx="33">
                  <c:v>0.92</c:v>
                </c:pt>
                <c:pt idx="34">
                  <c:v>2.4900000000000002</c:v>
                </c:pt>
                <c:pt idx="35">
                  <c:v>2.4</c:v>
                </c:pt>
                <c:pt idx="36">
                  <c:v>1.4</c:v>
                </c:pt>
                <c:pt idx="38">
                  <c:v>0.74</c:v>
                </c:pt>
                <c:pt idx="39">
                  <c:v>1.1000000000000001</c:v>
                </c:pt>
                <c:pt idx="40">
                  <c:v>0.8</c:v>
                </c:pt>
                <c:pt idx="41">
                  <c:v>0.7</c:v>
                </c:pt>
                <c:pt idx="42">
                  <c:v>0.7</c:v>
                </c:pt>
                <c:pt idx="43">
                  <c:v>0.74</c:v>
                </c:pt>
                <c:pt idx="44">
                  <c:v>0.74</c:v>
                </c:pt>
                <c:pt idx="45">
                  <c:v>0.99</c:v>
                </c:pt>
                <c:pt idx="46">
                  <c:v>0.74</c:v>
                </c:pt>
                <c:pt idx="47">
                  <c:v>0.86</c:v>
                </c:pt>
                <c:pt idx="48">
                  <c:v>2.8</c:v>
                </c:pt>
                <c:pt idx="49">
                  <c:v>2.8</c:v>
                </c:pt>
                <c:pt idx="50">
                  <c:v>0.4</c:v>
                </c:pt>
                <c:pt idx="51">
                  <c:v>2.4E-2</c:v>
                </c:pt>
                <c:pt idx="52">
                  <c:v>0.35</c:v>
                </c:pt>
                <c:pt idx="54">
                  <c:v>0.95</c:v>
                </c:pt>
                <c:pt idx="55">
                  <c:v>0.89</c:v>
                </c:pt>
                <c:pt idx="56">
                  <c:v>1.27</c:v>
                </c:pt>
                <c:pt idx="57">
                  <c:v>1.0780000000000001</c:v>
                </c:pt>
                <c:pt idx="58">
                  <c:v>1.0900000000000001</c:v>
                </c:pt>
                <c:pt idx="59">
                  <c:v>1.1299999999999999</c:v>
                </c:pt>
                <c:pt idx="60">
                  <c:v>1.0980000000000001</c:v>
                </c:pt>
                <c:pt idx="61">
                  <c:v>1.04</c:v>
                </c:pt>
                <c:pt idx="62">
                  <c:v>0.95</c:v>
                </c:pt>
                <c:pt idx="63">
                  <c:v>1.21</c:v>
                </c:pt>
                <c:pt idx="64">
                  <c:v>0.97</c:v>
                </c:pt>
                <c:pt idx="65">
                  <c:v>1.1399999999999999</c:v>
                </c:pt>
                <c:pt idx="66">
                  <c:v>1.29</c:v>
                </c:pt>
                <c:pt idx="67">
                  <c:v>1.1399999999999999</c:v>
                </c:pt>
                <c:pt idx="68">
                  <c:v>1.0900000000000001</c:v>
                </c:pt>
                <c:pt idx="69">
                  <c:v>1.0900000000000001</c:v>
                </c:pt>
                <c:pt idx="70">
                  <c:v>1.05</c:v>
                </c:pt>
                <c:pt idx="71">
                  <c:v>1.37</c:v>
                </c:pt>
                <c:pt idx="72">
                  <c:v>1.1000000000000001</c:v>
                </c:pt>
                <c:pt idx="73">
                  <c:v>1</c:v>
                </c:pt>
                <c:pt idx="74">
                  <c:v>1.0549999999999999</c:v>
                </c:pt>
                <c:pt idx="75">
                  <c:v>0.93</c:v>
                </c:pt>
                <c:pt idx="76">
                  <c:v>0.93</c:v>
                </c:pt>
                <c:pt idx="77">
                  <c:v>0.88</c:v>
                </c:pt>
                <c:pt idx="78">
                  <c:v>0.99</c:v>
                </c:pt>
                <c:pt idx="79">
                  <c:v>7.8409999999999994E-2</c:v>
                </c:pt>
                <c:pt idx="80">
                  <c:v>0.37</c:v>
                </c:pt>
                <c:pt idx="81">
                  <c:v>0.69</c:v>
                </c:pt>
                <c:pt idx="82">
                  <c:v>0.05</c:v>
                </c:pt>
                <c:pt idx="83">
                  <c:v>0.26</c:v>
                </c:pt>
                <c:pt idx="84">
                  <c:v>1.92</c:v>
                </c:pt>
                <c:pt idx="85">
                  <c:v>0.15</c:v>
                </c:pt>
                <c:pt idx="86">
                  <c:v>0.49</c:v>
                </c:pt>
                <c:pt idx="87">
                  <c:v>0.7</c:v>
                </c:pt>
                <c:pt idx="88">
                  <c:v>0.9</c:v>
                </c:pt>
                <c:pt idx="89">
                  <c:v>0.42</c:v>
                </c:pt>
                <c:pt idx="90">
                  <c:v>0.42</c:v>
                </c:pt>
                <c:pt idx="91">
                  <c:v>0.69</c:v>
                </c:pt>
                <c:pt idx="92">
                  <c:v>0.53900000000000003</c:v>
                </c:pt>
                <c:pt idx="93">
                  <c:v>0.45</c:v>
                </c:pt>
                <c:pt idx="94">
                  <c:v>0.48</c:v>
                </c:pt>
                <c:pt idx="95">
                  <c:v>0.48</c:v>
                </c:pt>
                <c:pt idx="96">
                  <c:v>0.45200000000000001</c:v>
                </c:pt>
                <c:pt idx="97">
                  <c:v>1.22</c:v>
                </c:pt>
                <c:pt idx="98">
                  <c:v>0.33</c:v>
                </c:pt>
                <c:pt idx="99">
                  <c:v>0.33</c:v>
                </c:pt>
                <c:pt idx="100">
                  <c:v>0.33</c:v>
                </c:pt>
                <c:pt idx="101">
                  <c:v>0.33</c:v>
                </c:pt>
                <c:pt idx="102">
                  <c:v>0.33</c:v>
                </c:pt>
                <c:pt idx="103">
                  <c:v>0.33</c:v>
                </c:pt>
                <c:pt idx="104">
                  <c:v>0.35</c:v>
                </c:pt>
                <c:pt idx="105">
                  <c:v>0.71</c:v>
                </c:pt>
                <c:pt idx="106">
                  <c:v>0.71</c:v>
                </c:pt>
                <c:pt idx="107">
                  <c:v>0.71</c:v>
                </c:pt>
                <c:pt idx="108">
                  <c:v>0.71</c:v>
                </c:pt>
                <c:pt idx="109">
                  <c:v>0.45</c:v>
                </c:pt>
                <c:pt idx="110">
                  <c:v>0.49</c:v>
                </c:pt>
                <c:pt idx="111">
                  <c:v>0.49</c:v>
                </c:pt>
                <c:pt idx="112">
                  <c:v>0.7</c:v>
                </c:pt>
                <c:pt idx="113">
                  <c:v>0.6</c:v>
                </c:pt>
                <c:pt idx="114">
                  <c:v>0.4</c:v>
                </c:pt>
                <c:pt idx="115">
                  <c:v>0.4</c:v>
                </c:pt>
                <c:pt idx="116">
                  <c:v>0.4</c:v>
                </c:pt>
                <c:pt idx="117">
                  <c:v>0.35699999999999998</c:v>
                </c:pt>
                <c:pt idx="118">
                  <c:v>0.31</c:v>
                </c:pt>
                <c:pt idx="119">
                  <c:v>0.31</c:v>
                </c:pt>
                <c:pt idx="120">
                  <c:v>0.31</c:v>
                </c:pt>
                <c:pt idx="121">
                  <c:v>0.31</c:v>
                </c:pt>
                <c:pt idx="122">
                  <c:v>0.54</c:v>
                </c:pt>
                <c:pt idx="123">
                  <c:v>0.54</c:v>
                </c:pt>
                <c:pt idx="124">
                  <c:v>0.78</c:v>
                </c:pt>
                <c:pt idx="125">
                  <c:v>0.8</c:v>
                </c:pt>
                <c:pt idx="126">
                  <c:v>0.33400000000000002</c:v>
                </c:pt>
                <c:pt idx="127">
                  <c:v>0.33400000000000002</c:v>
                </c:pt>
                <c:pt idx="128">
                  <c:v>0.33400000000000002</c:v>
                </c:pt>
                <c:pt idx="129">
                  <c:v>0.33400000000000002</c:v>
                </c:pt>
                <c:pt idx="130">
                  <c:v>1.151</c:v>
                </c:pt>
                <c:pt idx="131">
                  <c:v>0.81</c:v>
                </c:pt>
                <c:pt idx="132">
                  <c:v>0.73</c:v>
                </c:pt>
                <c:pt idx="133">
                  <c:v>1.22</c:v>
                </c:pt>
                <c:pt idx="134">
                  <c:v>1.22</c:v>
                </c:pt>
                <c:pt idx="135">
                  <c:v>1.3859999999999999</c:v>
                </c:pt>
                <c:pt idx="136">
                  <c:v>1.0129999999999999</c:v>
                </c:pt>
                <c:pt idx="137">
                  <c:v>1.218</c:v>
                </c:pt>
                <c:pt idx="138">
                  <c:v>0.85699999999999998</c:v>
                </c:pt>
                <c:pt idx="139">
                  <c:v>0.85699999999999998</c:v>
                </c:pt>
                <c:pt idx="140">
                  <c:v>0.77</c:v>
                </c:pt>
                <c:pt idx="141">
                  <c:v>0.84199999999999997</c:v>
                </c:pt>
                <c:pt idx="142">
                  <c:v>1.36</c:v>
                </c:pt>
                <c:pt idx="143">
                  <c:v>0.75600000000000001</c:v>
                </c:pt>
                <c:pt idx="144">
                  <c:v>0.94699999999999995</c:v>
                </c:pt>
                <c:pt idx="145">
                  <c:v>0.91600000000000004</c:v>
                </c:pt>
                <c:pt idx="146">
                  <c:v>1.1299999999999999</c:v>
                </c:pt>
                <c:pt idx="147">
                  <c:v>1.1910000000000001</c:v>
                </c:pt>
                <c:pt idx="148">
                  <c:v>1.01</c:v>
                </c:pt>
                <c:pt idx="149">
                  <c:v>0.81599999999999995</c:v>
                </c:pt>
                <c:pt idx="150">
                  <c:v>0.94499999999999995</c:v>
                </c:pt>
                <c:pt idx="151">
                  <c:v>1.0249999999999999</c:v>
                </c:pt>
                <c:pt idx="152">
                  <c:v>1.2070000000000001</c:v>
                </c:pt>
                <c:pt idx="153">
                  <c:v>0.91700000000000004</c:v>
                </c:pt>
                <c:pt idx="154">
                  <c:v>1.18</c:v>
                </c:pt>
                <c:pt idx="155">
                  <c:v>1.218</c:v>
                </c:pt>
                <c:pt idx="156">
                  <c:v>1.1759999999999999</c:v>
                </c:pt>
                <c:pt idx="157">
                  <c:v>1.403</c:v>
                </c:pt>
                <c:pt idx="158">
                  <c:v>1.3919999999999999</c:v>
                </c:pt>
                <c:pt idx="159">
                  <c:v>1.236</c:v>
                </c:pt>
                <c:pt idx="160">
                  <c:v>1.022</c:v>
                </c:pt>
                <c:pt idx="161">
                  <c:v>0.92900000000000005</c:v>
                </c:pt>
                <c:pt idx="162">
                  <c:v>0.88600000000000001</c:v>
                </c:pt>
                <c:pt idx="163">
                  <c:v>1.4039999999999999</c:v>
                </c:pt>
                <c:pt idx="164">
                  <c:v>1.26</c:v>
                </c:pt>
                <c:pt idx="165">
                  <c:v>1.512</c:v>
                </c:pt>
                <c:pt idx="166">
                  <c:v>1.405</c:v>
                </c:pt>
                <c:pt idx="167">
                  <c:v>1.179</c:v>
                </c:pt>
                <c:pt idx="168">
                  <c:v>1.048</c:v>
                </c:pt>
                <c:pt idx="169">
                  <c:v>0.93899999999999995</c:v>
                </c:pt>
                <c:pt idx="170">
                  <c:v>0.93899999999999995</c:v>
                </c:pt>
                <c:pt idx="171">
                  <c:v>1.2589999999999999</c:v>
                </c:pt>
                <c:pt idx="172">
                  <c:v>1.284</c:v>
                </c:pt>
                <c:pt idx="173">
                  <c:v>1.284</c:v>
                </c:pt>
                <c:pt idx="174">
                  <c:v>1.5429999999999999</c:v>
                </c:pt>
                <c:pt idx="175">
                  <c:v>1.163</c:v>
                </c:pt>
                <c:pt idx="176">
                  <c:v>1.29</c:v>
                </c:pt>
                <c:pt idx="177">
                  <c:v>1.361</c:v>
                </c:pt>
                <c:pt idx="178">
                  <c:v>1.28</c:v>
                </c:pt>
                <c:pt idx="179">
                  <c:v>1.28</c:v>
                </c:pt>
                <c:pt idx="180">
                  <c:v>0.98599999999999999</c:v>
                </c:pt>
                <c:pt idx="181">
                  <c:v>0.88200000000000001</c:v>
                </c:pt>
                <c:pt idx="182">
                  <c:v>1.2090000000000001</c:v>
                </c:pt>
                <c:pt idx="183">
                  <c:v>1.0009999999999999</c:v>
                </c:pt>
                <c:pt idx="184">
                  <c:v>0.93600000000000005</c:v>
                </c:pt>
                <c:pt idx="185">
                  <c:v>2.4</c:v>
                </c:pt>
                <c:pt idx="186">
                  <c:v>1</c:v>
                </c:pt>
                <c:pt idx="187">
                  <c:v>1.06</c:v>
                </c:pt>
                <c:pt idx="188">
                  <c:v>1.06</c:v>
                </c:pt>
                <c:pt idx="189">
                  <c:v>1.06</c:v>
                </c:pt>
                <c:pt idx="190">
                  <c:v>1.06</c:v>
                </c:pt>
                <c:pt idx="191">
                  <c:v>1.06</c:v>
                </c:pt>
                <c:pt idx="192">
                  <c:v>1.06</c:v>
                </c:pt>
                <c:pt idx="193">
                  <c:v>0.74</c:v>
                </c:pt>
                <c:pt idx="194">
                  <c:v>1.03</c:v>
                </c:pt>
                <c:pt idx="195">
                  <c:v>0.92600000000000005</c:v>
                </c:pt>
                <c:pt idx="196">
                  <c:v>1.9</c:v>
                </c:pt>
                <c:pt idx="197">
                  <c:v>1.9</c:v>
                </c:pt>
                <c:pt idx="198">
                  <c:v>1.95</c:v>
                </c:pt>
                <c:pt idx="199">
                  <c:v>0.85</c:v>
                </c:pt>
                <c:pt idx="200">
                  <c:v>1.68</c:v>
                </c:pt>
                <c:pt idx="201">
                  <c:v>0.9</c:v>
                </c:pt>
                <c:pt idx="202">
                  <c:v>1.335</c:v>
                </c:pt>
                <c:pt idx="203">
                  <c:v>0.79100000000000004</c:v>
                </c:pt>
                <c:pt idx="204">
                  <c:v>1.6</c:v>
                </c:pt>
                <c:pt idx="205">
                  <c:v>0.96</c:v>
                </c:pt>
                <c:pt idx="206">
                  <c:v>1.32</c:v>
                </c:pt>
                <c:pt idx="207">
                  <c:v>1.1000000000000001</c:v>
                </c:pt>
                <c:pt idx="208">
                  <c:v>0.91</c:v>
                </c:pt>
                <c:pt idx="209">
                  <c:v>1.5</c:v>
                </c:pt>
                <c:pt idx="210">
                  <c:v>1.1499999999999999</c:v>
                </c:pt>
                <c:pt idx="211">
                  <c:v>1.1200000000000001</c:v>
                </c:pt>
                <c:pt idx="212">
                  <c:v>1.19</c:v>
                </c:pt>
                <c:pt idx="213">
                  <c:v>1.85</c:v>
                </c:pt>
                <c:pt idx="214">
                  <c:v>1</c:v>
                </c:pt>
                <c:pt idx="215">
                  <c:v>1</c:v>
                </c:pt>
                <c:pt idx="216">
                  <c:v>1.01</c:v>
                </c:pt>
                <c:pt idx="217">
                  <c:v>1.0469999999999999</c:v>
                </c:pt>
                <c:pt idx="218">
                  <c:v>1.0469999999999999</c:v>
                </c:pt>
                <c:pt idx="219">
                  <c:v>1.2</c:v>
                </c:pt>
                <c:pt idx="220">
                  <c:v>2.17</c:v>
                </c:pt>
                <c:pt idx="221">
                  <c:v>0.78</c:v>
                </c:pt>
                <c:pt idx="222">
                  <c:v>1.4</c:v>
                </c:pt>
                <c:pt idx="223">
                  <c:v>0.7</c:v>
                </c:pt>
                <c:pt idx="224">
                  <c:v>0.7</c:v>
                </c:pt>
                <c:pt idx="225">
                  <c:v>0.75</c:v>
                </c:pt>
                <c:pt idx="226">
                  <c:v>0.75</c:v>
                </c:pt>
                <c:pt idx="227">
                  <c:v>1.3640000000000001</c:v>
                </c:pt>
                <c:pt idx="228">
                  <c:v>0.93</c:v>
                </c:pt>
                <c:pt idx="229">
                  <c:v>0.84</c:v>
                </c:pt>
                <c:pt idx="230">
                  <c:v>0.92</c:v>
                </c:pt>
                <c:pt idx="231">
                  <c:v>1.19</c:v>
                </c:pt>
                <c:pt idx="232">
                  <c:v>1.19</c:v>
                </c:pt>
                <c:pt idx="233">
                  <c:v>1.58</c:v>
                </c:pt>
                <c:pt idx="234">
                  <c:v>1.07</c:v>
                </c:pt>
                <c:pt idx="235">
                  <c:v>1.05</c:v>
                </c:pt>
                <c:pt idx="236">
                  <c:v>1.05</c:v>
                </c:pt>
                <c:pt idx="237">
                  <c:v>1.23</c:v>
                </c:pt>
                <c:pt idx="238">
                  <c:v>1.125</c:v>
                </c:pt>
                <c:pt idx="239">
                  <c:v>1.125</c:v>
                </c:pt>
                <c:pt idx="240">
                  <c:v>1.91</c:v>
                </c:pt>
                <c:pt idx="241">
                  <c:v>2.39</c:v>
                </c:pt>
                <c:pt idx="242">
                  <c:v>1.18</c:v>
                </c:pt>
                <c:pt idx="243">
                  <c:v>1.39</c:v>
                </c:pt>
                <c:pt idx="244">
                  <c:v>0.75600000000000001</c:v>
                </c:pt>
                <c:pt idx="245">
                  <c:v>1.1000000000000001</c:v>
                </c:pt>
                <c:pt idx="246">
                  <c:v>1.1000000000000001</c:v>
                </c:pt>
                <c:pt idx="247">
                  <c:v>1.1000000000000001</c:v>
                </c:pt>
                <c:pt idx="249">
                  <c:v>1.07</c:v>
                </c:pt>
                <c:pt idx="250">
                  <c:v>1.07</c:v>
                </c:pt>
                <c:pt idx="251">
                  <c:v>1.145</c:v>
                </c:pt>
                <c:pt idx="252">
                  <c:v>0.84</c:v>
                </c:pt>
                <c:pt idx="253">
                  <c:v>0.84</c:v>
                </c:pt>
                <c:pt idx="254">
                  <c:v>0.99</c:v>
                </c:pt>
                <c:pt idx="255">
                  <c:v>0.79</c:v>
                </c:pt>
                <c:pt idx="256">
                  <c:v>1.61</c:v>
                </c:pt>
                <c:pt idx="257">
                  <c:v>4.5</c:v>
                </c:pt>
                <c:pt idx="258">
                  <c:v>1.0900000000000001</c:v>
                </c:pt>
                <c:pt idx="259">
                  <c:v>1.01</c:v>
                </c:pt>
                <c:pt idx="265">
                  <c:v>1.07</c:v>
                </c:pt>
                <c:pt idx="266">
                  <c:v>1.07</c:v>
                </c:pt>
                <c:pt idx="270">
                  <c:v>1.33</c:v>
                </c:pt>
                <c:pt idx="271">
                  <c:v>0.86</c:v>
                </c:pt>
                <c:pt idx="274">
                  <c:v>1.29</c:v>
                </c:pt>
                <c:pt idx="275">
                  <c:v>1.29</c:v>
                </c:pt>
                <c:pt idx="276">
                  <c:v>1.02</c:v>
                </c:pt>
                <c:pt idx="277">
                  <c:v>1.35</c:v>
                </c:pt>
                <c:pt idx="278">
                  <c:v>1.1000000000000001</c:v>
                </c:pt>
                <c:pt idx="279">
                  <c:v>1.1000000000000001</c:v>
                </c:pt>
                <c:pt idx="280">
                  <c:v>1.1000000000000001</c:v>
                </c:pt>
                <c:pt idx="281">
                  <c:v>0.99</c:v>
                </c:pt>
                <c:pt idx="282">
                  <c:v>1.69</c:v>
                </c:pt>
                <c:pt idx="283">
                  <c:v>1.0900000000000001</c:v>
                </c:pt>
                <c:pt idx="284">
                  <c:v>0.95</c:v>
                </c:pt>
                <c:pt idx="285">
                  <c:v>1.1200000000000001</c:v>
                </c:pt>
                <c:pt idx="286">
                  <c:v>1.9</c:v>
                </c:pt>
                <c:pt idx="287">
                  <c:v>1.08</c:v>
                </c:pt>
                <c:pt idx="288">
                  <c:v>1.08</c:v>
                </c:pt>
                <c:pt idx="289">
                  <c:v>0.92700000000000005</c:v>
                </c:pt>
                <c:pt idx="290">
                  <c:v>0.92700000000000005</c:v>
                </c:pt>
                <c:pt idx="291">
                  <c:v>0.92</c:v>
                </c:pt>
                <c:pt idx="292">
                  <c:v>1.22</c:v>
                </c:pt>
                <c:pt idx="293">
                  <c:v>1.45</c:v>
                </c:pt>
                <c:pt idx="294">
                  <c:v>1.3</c:v>
                </c:pt>
                <c:pt idx="295">
                  <c:v>1.1000000000000001</c:v>
                </c:pt>
                <c:pt idx="296">
                  <c:v>1.61</c:v>
                </c:pt>
                <c:pt idx="298">
                  <c:v>0.94</c:v>
                </c:pt>
                <c:pt idx="299">
                  <c:v>1.0229999999999999</c:v>
                </c:pt>
                <c:pt idx="300">
                  <c:v>0.92700000000000005</c:v>
                </c:pt>
                <c:pt idx="301">
                  <c:v>1.1200000000000001</c:v>
                </c:pt>
                <c:pt idx="303">
                  <c:v>0.88</c:v>
                </c:pt>
                <c:pt idx="304">
                  <c:v>1.06</c:v>
                </c:pt>
                <c:pt idx="305">
                  <c:v>1.718</c:v>
                </c:pt>
                <c:pt idx="306">
                  <c:v>1.718</c:v>
                </c:pt>
                <c:pt idx="307">
                  <c:v>0.92</c:v>
                </c:pt>
                <c:pt idx="308">
                  <c:v>0.92</c:v>
                </c:pt>
                <c:pt idx="309">
                  <c:v>0.93</c:v>
                </c:pt>
                <c:pt idx="310">
                  <c:v>1.25</c:v>
                </c:pt>
                <c:pt idx="311">
                  <c:v>0.77200000000000002</c:v>
                </c:pt>
                <c:pt idx="313">
                  <c:v>1.65</c:v>
                </c:pt>
                <c:pt idx="314">
                  <c:v>1.125</c:v>
                </c:pt>
                <c:pt idx="315">
                  <c:v>1.125</c:v>
                </c:pt>
                <c:pt idx="316">
                  <c:v>1.0900000000000001</c:v>
                </c:pt>
                <c:pt idx="317">
                  <c:v>1.0900000000000001</c:v>
                </c:pt>
                <c:pt idx="318">
                  <c:v>1.01</c:v>
                </c:pt>
                <c:pt idx="319">
                  <c:v>1.35</c:v>
                </c:pt>
                <c:pt idx="320">
                  <c:v>0.75</c:v>
                </c:pt>
                <c:pt idx="321">
                  <c:v>1.0900000000000001</c:v>
                </c:pt>
                <c:pt idx="322">
                  <c:v>1.0900000000000001</c:v>
                </c:pt>
                <c:pt idx="323">
                  <c:v>1.18</c:v>
                </c:pt>
                <c:pt idx="324">
                  <c:v>1.1299999999999999</c:v>
                </c:pt>
                <c:pt idx="325">
                  <c:v>0.8</c:v>
                </c:pt>
                <c:pt idx="326">
                  <c:v>0.94</c:v>
                </c:pt>
                <c:pt idx="328">
                  <c:v>1.64</c:v>
                </c:pt>
                <c:pt idx="329">
                  <c:v>0.995</c:v>
                </c:pt>
                <c:pt idx="330">
                  <c:v>0.995</c:v>
                </c:pt>
                <c:pt idx="331">
                  <c:v>0.88</c:v>
                </c:pt>
                <c:pt idx="332">
                  <c:v>1.0900000000000001</c:v>
                </c:pt>
                <c:pt idx="333">
                  <c:v>1.4</c:v>
                </c:pt>
                <c:pt idx="334">
                  <c:v>1.4</c:v>
                </c:pt>
                <c:pt idx="335">
                  <c:v>1.1399999999999999</c:v>
                </c:pt>
                <c:pt idx="336">
                  <c:v>2.2999999999999998</c:v>
                </c:pt>
                <c:pt idx="337">
                  <c:v>0.99</c:v>
                </c:pt>
                <c:pt idx="338">
                  <c:v>0.94299999999999995</c:v>
                </c:pt>
                <c:pt idx="339">
                  <c:v>1.2749999999999999</c:v>
                </c:pt>
                <c:pt idx="340">
                  <c:v>2</c:v>
                </c:pt>
                <c:pt idx="341">
                  <c:v>1.1020000000000001</c:v>
                </c:pt>
                <c:pt idx="342">
                  <c:v>1.65</c:v>
                </c:pt>
                <c:pt idx="344">
                  <c:v>1.47</c:v>
                </c:pt>
                <c:pt idx="345">
                  <c:v>1.47</c:v>
                </c:pt>
                <c:pt idx="346">
                  <c:v>1.07</c:v>
                </c:pt>
                <c:pt idx="347">
                  <c:v>1.087</c:v>
                </c:pt>
                <c:pt idx="348">
                  <c:v>1.28</c:v>
                </c:pt>
                <c:pt idx="349">
                  <c:v>2.6</c:v>
                </c:pt>
                <c:pt idx="350">
                  <c:v>1.52</c:v>
                </c:pt>
                <c:pt idx="351">
                  <c:v>1.84</c:v>
                </c:pt>
                <c:pt idx="352">
                  <c:v>0.78</c:v>
                </c:pt>
                <c:pt idx="353">
                  <c:v>0.78</c:v>
                </c:pt>
                <c:pt idx="354">
                  <c:v>0.78</c:v>
                </c:pt>
                <c:pt idx="355">
                  <c:v>0.92</c:v>
                </c:pt>
                <c:pt idx="356">
                  <c:v>1.17</c:v>
                </c:pt>
                <c:pt idx="357">
                  <c:v>1.17</c:v>
                </c:pt>
                <c:pt idx="358">
                  <c:v>1.28</c:v>
                </c:pt>
                <c:pt idx="359">
                  <c:v>1.22</c:v>
                </c:pt>
                <c:pt idx="360">
                  <c:v>1.06</c:v>
                </c:pt>
                <c:pt idx="361">
                  <c:v>1.06</c:v>
                </c:pt>
                <c:pt idx="362">
                  <c:v>1.6</c:v>
                </c:pt>
                <c:pt idx="363">
                  <c:v>1.0900000000000001</c:v>
                </c:pt>
                <c:pt idx="365">
                  <c:v>0.8</c:v>
                </c:pt>
                <c:pt idx="366">
                  <c:v>1.04</c:v>
                </c:pt>
                <c:pt idx="367">
                  <c:v>1.04</c:v>
                </c:pt>
                <c:pt idx="368">
                  <c:v>1.1000000000000001</c:v>
                </c:pt>
                <c:pt idx="369">
                  <c:v>0.91</c:v>
                </c:pt>
                <c:pt idx="370">
                  <c:v>0.81</c:v>
                </c:pt>
                <c:pt idx="371">
                  <c:v>0.8</c:v>
                </c:pt>
                <c:pt idx="372">
                  <c:v>1.68</c:v>
                </c:pt>
                <c:pt idx="373">
                  <c:v>1.06</c:v>
                </c:pt>
                <c:pt idx="374">
                  <c:v>1.17</c:v>
                </c:pt>
                <c:pt idx="376">
                  <c:v>1.33</c:v>
                </c:pt>
                <c:pt idx="377">
                  <c:v>1.1100000000000001</c:v>
                </c:pt>
                <c:pt idx="378">
                  <c:v>1.34</c:v>
                </c:pt>
                <c:pt idx="381">
                  <c:v>1.44</c:v>
                </c:pt>
                <c:pt idx="382">
                  <c:v>1.44</c:v>
                </c:pt>
                <c:pt idx="383">
                  <c:v>1.1299999999999999</c:v>
                </c:pt>
                <c:pt idx="384">
                  <c:v>1.1299999999999999</c:v>
                </c:pt>
                <c:pt idx="385">
                  <c:v>1.04</c:v>
                </c:pt>
                <c:pt idx="386">
                  <c:v>0.98</c:v>
                </c:pt>
                <c:pt idx="387">
                  <c:v>1.0449999999999999</c:v>
                </c:pt>
                <c:pt idx="388">
                  <c:v>1.0449999999999999</c:v>
                </c:pt>
                <c:pt idx="389">
                  <c:v>1.0449999999999999</c:v>
                </c:pt>
                <c:pt idx="390">
                  <c:v>0.74</c:v>
                </c:pt>
                <c:pt idx="391">
                  <c:v>1.22</c:v>
                </c:pt>
                <c:pt idx="392">
                  <c:v>1.56</c:v>
                </c:pt>
                <c:pt idx="395">
                  <c:v>1</c:v>
                </c:pt>
                <c:pt idx="396">
                  <c:v>0.94</c:v>
                </c:pt>
                <c:pt idx="397">
                  <c:v>0.94</c:v>
                </c:pt>
                <c:pt idx="398">
                  <c:v>0.85</c:v>
                </c:pt>
                <c:pt idx="399">
                  <c:v>0.85</c:v>
                </c:pt>
                <c:pt idx="400">
                  <c:v>0.85</c:v>
                </c:pt>
                <c:pt idx="401">
                  <c:v>1.3</c:v>
                </c:pt>
                <c:pt idx="402">
                  <c:v>1.6</c:v>
                </c:pt>
                <c:pt idx="403">
                  <c:v>0.78</c:v>
                </c:pt>
                <c:pt idx="404">
                  <c:v>1.1479999999999999</c:v>
                </c:pt>
                <c:pt idx="405">
                  <c:v>1.0900000000000001</c:v>
                </c:pt>
                <c:pt idx="406">
                  <c:v>1.68</c:v>
                </c:pt>
                <c:pt idx="407">
                  <c:v>1.05</c:v>
                </c:pt>
                <c:pt idx="408">
                  <c:v>1.1499999999999999</c:v>
                </c:pt>
                <c:pt idx="409">
                  <c:v>1.22</c:v>
                </c:pt>
                <c:pt idx="414">
                  <c:v>0.87</c:v>
                </c:pt>
                <c:pt idx="415">
                  <c:v>0.87</c:v>
                </c:pt>
                <c:pt idx="416">
                  <c:v>1.3</c:v>
                </c:pt>
                <c:pt idx="417">
                  <c:v>1.06</c:v>
                </c:pt>
                <c:pt idx="418">
                  <c:v>0.9</c:v>
                </c:pt>
                <c:pt idx="421">
                  <c:v>1.02</c:v>
                </c:pt>
                <c:pt idx="422">
                  <c:v>1.02</c:v>
                </c:pt>
                <c:pt idx="423">
                  <c:v>1.02</c:v>
                </c:pt>
                <c:pt idx="424">
                  <c:v>0.85</c:v>
                </c:pt>
                <c:pt idx="425">
                  <c:v>1.05</c:v>
                </c:pt>
                <c:pt idx="426">
                  <c:v>1</c:v>
                </c:pt>
                <c:pt idx="427">
                  <c:v>1.24</c:v>
                </c:pt>
                <c:pt idx="428">
                  <c:v>1.2</c:v>
                </c:pt>
                <c:pt idx="430">
                  <c:v>1.1599999999999999</c:v>
                </c:pt>
                <c:pt idx="431">
                  <c:v>1.25</c:v>
                </c:pt>
                <c:pt idx="432">
                  <c:v>1.1299999999999999</c:v>
                </c:pt>
                <c:pt idx="433">
                  <c:v>0.99</c:v>
                </c:pt>
                <c:pt idx="434">
                  <c:v>1.33</c:v>
                </c:pt>
                <c:pt idx="435">
                  <c:v>0.75</c:v>
                </c:pt>
                <c:pt idx="436">
                  <c:v>1.1000000000000001</c:v>
                </c:pt>
                <c:pt idx="437">
                  <c:v>1.1299999999999999</c:v>
                </c:pt>
                <c:pt idx="438">
                  <c:v>1.1399999999999999</c:v>
                </c:pt>
                <c:pt idx="439">
                  <c:v>1.5</c:v>
                </c:pt>
                <c:pt idx="440">
                  <c:v>1.27</c:v>
                </c:pt>
                <c:pt idx="441">
                  <c:v>1.25</c:v>
                </c:pt>
                <c:pt idx="442">
                  <c:v>1.69</c:v>
                </c:pt>
                <c:pt idx="443">
                  <c:v>1.18</c:v>
                </c:pt>
                <c:pt idx="444">
                  <c:v>1.0900000000000001</c:v>
                </c:pt>
                <c:pt idx="445">
                  <c:v>0.93</c:v>
                </c:pt>
                <c:pt idx="446">
                  <c:v>1.2</c:v>
                </c:pt>
                <c:pt idx="448">
                  <c:v>0.8</c:v>
                </c:pt>
                <c:pt idx="449">
                  <c:v>1.24</c:v>
                </c:pt>
                <c:pt idx="450">
                  <c:v>1.06</c:v>
                </c:pt>
                <c:pt idx="451">
                  <c:v>0.73399999999999999</c:v>
                </c:pt>
                <c:pt idx="452">
                  <c:v>1.74</c:v>
                </c:pt>
                <c:pt idx="453">
                  <c:v>0.9</c:v>
                </c:pt>
                <c:pt idx="454">
                  <c:v>2.54</c:v>
                </c:pt>
                <c:pt idx="455">
                  <c:v>0.95</c:v>
                </c:pt>
                <c:pt idx="456">
                  <c:v>1.2190000000000001</c:v>
                </c:pt>
                <c:pt idx="457">
                  <c:v>1.35</c:v>
                </c:pt>
                <c:pt idx="458">
                  <c:v>1.23</c:v>
                </c:pt>
                <c:pt idx="462">
                  <c:v>1.1299999999999999</c:v>
                </c:pt>
                <c:pt idx="463">
                  <c:v>0.95</c:v>
                </c:pt>
                <c:pt idx="464">
                  <c:v>1.48</c:v>
                </c:pt>
                <c:pt idx="465">
                  <c:v>1.24</c:v>
                </c:pt>
                <c:pt idx="466">
                  <c:v>1.25</c:v>
                </c:pt>
                <c:pt idx="467">
                  <c:v>1.07</c:v>
                </c:pt>
                <c:pt idx="468">
                  <c:v>0.79</c:v>
                </c:pt>
                <c:pt idx="469">
                  <c:v>0.79</c:v>
                </c:pt>
                <c:pt idx="470">
                  <c:v>0.83</c:v>
                </c:pt>
                <c:pt idx="471">
                  <c:v>0.83</c:v>
                </c:pt>
                <c:pt idx="472">
                  <c:v>0.83</c:v>
                </c:pt>
                <c:pt idx="473">
                  <c:v>1</c:v>
                </c:pt>
                <c:pt idx="474">
                  <c:v>1</c:v>
                </c:pt>
                <c:pt idx="475">
                  <c:v>1.085</c:v>
                </c:pt>
                <c:pt idx="476">
                  <c:v>1.48</c:v>
                </c:pt>
                <c:pt idx="477">
                  <c:v>1.48</c:v>
                </c:pt>
                <c:pt idx="478">
                  <c:v>1.36</c:v>
                </c:pt>
                <c:pt idx="480">
                  <c:v>1.1000000000000001</c:v>
                </c:pt>
                <c:pt idx="484">
                  <c:v>0.77</c:v>
                </c:pt>
                <c:pt idx="485">
                  <c:v>0.77</c:v>
                </c:pt>
                <c:pt idx="486">
                  <c:v>0.77</c:v>
                </c:pt>
                <c:pt idx="487">
                  <c:v>0.77</c:v>
                </c:pt>
                <c:pt idx="488">
                  <c:v>0.77</c:v>
                </c:pt>
                <c:pt idx="489">
                  <c:v>0.77</c:v>
                </c:pt>
                <c:pt idx="490">
                  <c:v>1.1000000000000001</c:v>
                </c:pt>
                <c:pt idx="491">
                  <c:v>0.7</c:v>
                </c:pt>
                <c:pt idx="492">
                  <c:v>0.4</c:v>
                </c:pt>
                <c:pt idx="493">
                  <c:v>0.99</c:v>
                </c:pt>
                <c:pt idx="494">
                  <c:v>0.92</c:v>
                </c:pt>
                <c:pt idx="495">
                  <c:v>0.92</c:v>
                </c:pt>
                <c:pt idx="496">
                  <c:v>1.1299999999999999</c:v>
                </c:pt>
                <c:pt idx="497">
                  <c:v>1.1299999999999999</c:v>
                </c:pt>
                <c:pt idx="498">
                  <c:v>0.87</c:v>
                </c:pt>
                <c:pt idx="499">
                  <c:v>0.85</c:v>
                </c:pt>
                <c:pt idx="500">
                  <c:v>1.72</c:v>
                </c:pt>
                <c:pt idx="501">
                  <c:v>0.96</c:v>
                </c:pt>
                <c:pt idx="502">
                  <c:v>1.38</c:v>
                </c:pt>
                <c:pt idx="503">
                  <c:v>1</c:v>
                </c:pt>
                <c:pt idx="505">
                  <c:v>1.02</c:v>
                </c:pt>
                <c:pt idx="506">
                  <c:v>0.82</c:v>
                </c:pt>
                <c:pt idx="507">
                  <c:v>0.82</c:v>
                </c:pt>
                <c:pt idx="508">
                  <c:v>0.83</c:v>
                </c:pt>
                <c:pt idx="509">
                  <c:v>0.91</c:v>
                </c:pt>
                <c:pt idx="510">
                  <c:v>0.99</c:v>
                </c:pt>
                <c:pt idx="511">
                  <c:v>0.99</c:v>
                </c:pt>
                <c:pt idx="512">
                  <c:v>0.94</c:v>
                </c:pt>
                <c:pt idx="513">
                  <c:v>0.94</c:v>
                </c:pt>
                <c:pt idx="514">
                  <c:v>0.93</c:v>
                </c:pt>
                <c:pt idx="515">
                  <c:v>1.07</c:v>
                </c:pt>
                <c:pt idx="516">
                  <c:v>1.27</c:v>
                </c:pt>
                <c:pt idx="517">
                  <c:v>1.04</c:v>
                </c:pt>
                <c:pt idx="520">
                  <c:v>1.2</c:v>
                </c:pt>
                <c:pt idx="521">
                  <c:v>1.2</c:v>
                </c:pt>
                <c:pt idx="522">
                  <c:v>1.56</c:v>
                </c:pt>
                <c:pt idx="523">
                  <c:v>1.55</c:v>
                </c:pt>
                <c:pt idx="524">
                  <c:v>1.91</c:v>
                </c:pt>
                <c:pt idx="526">
                  <c:v>1.44</c:v>
                </c:pt>
                <c:pt idx="527">
                  <c:v>1.44</c:v>
                </c:pt>
                <c:pt idx="528">
                  <c:v>1.47</c:v>
                </c:pt>
                <c:pt idx="529">
                  <c:v>0.8</c:v>
                </c:pt>
                <c:pt idx="530">
                  <c:v>0.86499999999999999</c:v>
                </c:pt>
                <c:pt idx="531">
                  <c:v>0.79</c:v>
                </c:pt>
                <c:pt idx="532">
                  <c:v>0.92</c:v>
                </c:pt>
                <c:pt idx="533">
                  <c:v>0.92</c:v>
                </c:pt>
                <c:pt idx="534">
                  <c:v>1.1000000000000001</c:v>
                </c:pt>
                <c:pt idx="535">
                  <c:v>1.1455200000000001</c:v>
                </c:pt>
                <c:pt idx="536">
                  <c:v>0.96</c:v>
                </c:pt>
                <c:pt idx="537">
                  <c:v>1.2</c:v>
                </c:pt>
                <c:pt idx="538">
                  <c:v>0.86</c:v>
                </c:pt>
                <c:pt idx="539">
                  <c:v>0.86</c:v>
                </c:pt>
                <c:pt idx="540">
                  <c:v>0.86</c:v>
                </c:pt>
                <c:pt idx="541">
                  <c:v>1</c:v>
                </c:pt>
                <c:pt idx="542">
                  <c:v>1</c:v>
                </c:pt>
                <c:pt idx="543">
                  <c:v>0.89</c:v>
                </c:pt>
                <c:pt idx="544">
                  <c:v>0.95</c:v>
                </c:pt>
                <c:pt idx="545">
                  <c:v>1.05</c:v>
                </c:pt>
                <c:pt idx="546">
                  <c:v>0.89</c:v>
                </c:pt>
                <c:pt idx="547">
                  <c:v>1.08</c:v>
                </c:pt>
                <c:pt idx="548">
                  <c:v>1.08</c:v>
                </c:pt>
                <c:pt idx="549">
                  <c:v>1.29</c:v>
                </c:pt>
                <c:pt idx="550">
                  <c:v>1.24</c:v>
                </c:pt>
                <c:pt idx="551">
                  <c:v>1.24</c:v>
                </c:pt>
                <c:pt idx="552">
                  <c:v>1.05</c:v>
                </c:pt>
                <c:pt idx="553">
                  <c:v>1.05</c:v>
                </c:pt>
                <c:pt idx="554">
                  <c:v>1.05</c:v>
                </c:pt>
                <c:pt idx="555">
                  <c:v>1.28</c:v>
                </c:pt>
                <c:pt idx="556">
                  <c:v>1</c:v>
                </c:pt>
                <c:pt idx="557">
                  <c:v>0.93</c:v>
                </c:pt>
                <c:pt idx="558">
                  <c:v>0.83199999999999996</c:v>
                </c:pt>
                <c:pt idx="559">
                  <c:v>1.06</c:v>
                </c:pt>
                <c:pt idx="560">
                  <c:v>0.98</c:v>
                </c:pt>
                <c:pt idx="561">
                  <c:v>0.96</c:v>
                </c:pt>
                <c:pt idx="562">
                  <c:v>2.1</c:v>
                </c:pt>
                <c:pt idx="563">
                  <c:v>1.06</c:v>
                </c:pt>
                <c:pt idx="564">
                  <c:v>1.18</c:v>
                </c:pt>
                <c:pt idx="565">
                  <c:v>1.18</c:v>
                </c:pt>
                <c:pt idx="566">
                  <c:v>1.18</c:v>
                </c:pt>
                <c:pt idx="567">
                  <c:v>0.9</c:v>
                </c:pt>
                <c:pt idx="568">
                  <c:v>1.1299999999999999</c:v>
                </c:pt>
                <c:pt idx="569">
                  <c:v>0.76</c:v>
                </c:pt>
                <c:pt idx="570">
                  <c:v>0.76</c:v>
                </c:pt>
                <c:pt idx="571">
                  <c:v>0.69</c:v>
                </c:pt>
                <c:pt idx="572">
                  <c:v>1.17</c:v>
                </c:pt>
                <c:pt idx="573">
                  <c:v>1.21</c:v>
                </c:pt>
                <c:pt idx="574">
                  <c:v>1.02</c:v>
                </c:pt>
                <c:pt idx="575">
                  <c:v>1.42</c:v>
                </c:pt>
                <c:pt idx="576">
                  <c:v>1.3120000000000001</c:v>
                </c:pt>
                <c:pt idx="577">
                  <c:v>0.82</c:v>
                </c:pt>
                <c:pt idx="578">
                  <c:v>1.2</c:v>
                </c:pt>
                <c:pt idx="579">
                  <c:v>1.028</c:v>
                </c:pt>
                <c:pt idx="580">
                  <c:v>1.4</c:v>
                </c:pt>
                <c:pt idx="581">
                  <c:v>1.4</c:v>
                </c:pt>
                <c:pt idx="582">
                  <c:v>0.84</c:v>
                </c:pt>
                <c:pt idx="583">
                  <c:v>1.1299999999999999</c:v>
                </c:pt>
                <c:pt idx="584">
                  <c:v>1.1299999999999999</c:v>
                </c:pt>
                <c:pt idx="585">
                  <c:v>0.7</c:v>
                </c:pt>
                <c:pt idx="588">
                  <c:v>1</c:v>
                </c:pt>
                <c:pt idx="589">
                  <c:v>1</c:v>
                </c:pt>
                <c:pt idx="590">
                  <c:v>1.6</c:v>
                </c:pt>
                <c:pt idx="591">
                  <c:v>1.58</c:v>
                </c:pt>
                <c:pt idx="592">
                  <c:v>1.1200000000000001</c:v>
                </c:pt>
                <c:pt idx="593">
                  <c:v>1.02</c:v>
                </c:pt>
                <c:pt idx="594">
                  <c:v>0.91</c:v>
                </c:pt>
                <c:pt idx="595">
                  <c:v>1.31</c:v>
                </c:pt>
                <c:pt idx="598">
                  <c:v>0.85</c:v>
                </c:pt>
                <c:pt idx="599">
                  <c:v>1.3</c:v>
                </c:pt>
                <c:pt idx="601">
                  <c:v>0.93</c:v>
                </c:pt>
                <c:pt idx="602">
                  <c:v>0.83</c:v>
                </c:pt>
                <c:pt idx="603">
                  <c:v>0.83</c:v>
                </c:pt>
                <c:pt idx="604">
                  <c:v>1.72</c:v>
                </c:pt>
                <c:pt idx="605">
                  <c:v>0.67</c:v>
                </c:pt>
                <c:pt idx="606">
                  <c:v>0.99</c:v>
                </c:pt>
                <c:pt idx="607">
                  <c:v>0.99</c:v>
                </c:pt>
                <c:pt idx="608">
                  <c:v>0.99</c:v>
                </c:pt>
                <c:pt idx="609">
                  <c:v>0.78</c:v>
                </c:pt>
                <c:pt idx="610">
                  <c:v>0.78</c:v>
                </c:pt>
                <c:pt idx="611">
                  <c:v>0.34</c:v>
                </c:pt>
                <c:pt idx="612">
                  <c:v>0.73</c:v>
                </c:pt>
                <c:pt idx="613">
                  <c:v>0.73</c:v>
                </c:pt>
                <c:pt idx="614">
                  <c:v>0.73</c:v>
                </c:pt>
                <c:pt idx="615">
                  <c:v>1.54</c:v>
                </c:pt>
                <c:pt idx="616">
                  <c:v>0.63</c:v>
                </c:pt>
                <c:pt idx="617">
                  <c:v>1.4</c:v>
                </c:pt>
                <c:pt idx="619">
                  <c:v>2.5</c:v>
                </c:pt>
                <c:pt idx="620">
                  <c:v>0.49</c:v>
                </c:pt>
                <c:pt idx="621">
                  <c:v>0.95</c:v>
                </c:pt>
                <c:pt idx="622">
                  <c:v>1</c:v>
                </c:pt>
                <c:pt idx="623">
                  <c:v>1.7</c:v>
                </c:pt>
                <c:pt idx="624">
                  <c:v>1.7</c:v>
                </c:pt>
                <c:pt idx="625">
                  <c:v>1.1100000000000001</c:v>
                </c:pt>
                <c:pt idx="626">
                  <c:v>1.56</c:v>
                </c:pt>
                <c:pt idx="627">
                  <c:v>1.56</c:v>
                </c:pt>
                <c:pt idx="628">
                  <c:v>1.56</c:v>
                </c:pt>
                <c:pt idx="629">
                  <c:v>1.56</c:v>
                </c:pt>
                <c:pt idx="630">
                  <c:v>1</c:v>
                </c:pt>
                <c:pt idx="631">
                  <c:v>0.627</c:v>
                </c:pt>
                <c:pt idx="632">
                  <c:v>1.4710000000000001</c:v>
                </c:pt>
                <c:pt idx="633">
                  <c:v>1.31</c:v>
                </c:pt>
                <c:pt idx="634">
                  <c:v>1.282</c:v>
                </c:pt>
                <c:pt idx="635">
                  <c:v>1.2</c:v>
                </c:pt>
                <c:pt idx="636">
                  <c:v>1.1000000000000001</c:v>
                </c:pt>
                <c:pt idx="637">
                  <c:v>0.57799999999999996</c:v>
                </c:pt>
                <c:pt idx="638">
                  <c:v>1.01</c:v>
                </c:pt>
                <c:pt idx="639">
                  <c:v>0.87</c:v>
                </c:pt>
                <c:pt idx="640">
                  <c:v>0.7</c:v>
                </c:pt>
                <c:pt idx="641">
                  <c:v>1.05</c:v>
                </c:pt>
                <c:pt idx="643">
                  <c:v>1.79</c:v>
                </c:pt>
                <c:pt idx="644">
                  <c:v>1.1299999999999999</c:v>
                </c:pt>
                <c:pt idx="645">
                  <c:v>1.0269999999999999</c:v>
                </c:pt>
                <c:pt idx="646">
                  <c:v>0.8</c:v>
                </c:pt>
                <c:pt idx="647">
                  <c:v>0.79</c:v>
                </c:pt>
                <c:pt idx="648">
                  <c:v>0.86</c:v>
                </c:pt>
                <c:pt idx="649">
                  <c:v>0.86</c:v>
                </c:pt>
                <c:pt idx="650">
                  <c:v>0.94</c:v>
                </c:pt>
                <c:pt idx="651">
                  <c:v>0.83</c:v>
                </c:pt>
                <c:pt idx="652">
                  <c:v>0.46</c:v>
                </c:pt>
                <c:pt idx="654">
                  <c:v>0.63200000000000001</c:v>
                </c:pt>
                <c:pt idx="655">
                  <c:v>1</c:v>
                </c:pt>
                <c:pt idx="657">
                  <c:v>0.81</c:v>
                </c:pt>
                <c:pt idx="658">
                  <c:v>0.81</c:v>
                </c:pt>
                <c:pt idx="659">
                  <c:v>0.81</c:v>
                </c:pt>
                <c:pt idx="660">
                  <c:v>0.89500000000000002</c:v>
                </c:pt>
                <c:pt idx="661">
                  <c:v>0.89500000000000002</c:v>
                </c:pt>
                <c:pt idx="662">
                  <c:v>1.1200000000000001</c:v>
                </c:pt>
                <c:pt idx="663">
                  <c:v>1.1200000000000001</c:v>
                </c:pt>
                <c:pt idx="664">
                  <c:v>0.81</c:v>
                </c:pt>
                <c:pt idx="665">
                  <c:v>0.81</c:v>
                </c:pt>
                <c:pt idx="666">
                  <c:v>0.81</c:v>
                </c:pt>
                <c:pt idx="667">
                  <c:v>1.28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0.87</c:v>
                </c:pt>
                <c:pt idx="673">
                  <c:v>0.87</c:v>
                </c:pt>
                <c:pt idx="674">
                  <c:v>0.95</c:v>
                </c:pt>
                <c:pt idx="675">
                  <c:v>0.95</c:v>
                </c:pt>
                <c:pt idx="676">
                  <c:v>0.95</c:v>
                </c:pt>
                <c:pt idx="677">
                  <c:v>0.95</c:v>
                </c:pt>
                <c:pt idx="678">
                  <c:v>0.95</c:v>
                </c:pt>
                <c:pt idx="679">
                  <c:v>0.95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0.71</c:v>
                </c:pt>
                <c:pt idx="687">
                  <c:v>0.71</c:v>
                </c:pt>
                <c:pt idx="688">
                  <c:v>0.71</c:v>
                </c:pt>
                <c:pt idx="689">
                  <c:v>1</c:v>
                </c:pt>
                <c:pt idx="690">
                  <c:v>1</c:v>
                </c:pt>
                <c:pt idx="691">
                  <c:v>1.1599999999999999</c:v>
                </c:pt>
                <c:pt idx="692">
                  <c:v>1.1599999999999999</c:v>
                </c:pt>
                <c:pt idx="693">
                  <c:v>0</c:v>
                </c:pt>
                <c:pt idx="694">
                  <c:v>0</c:v>
                </c:pt>
                <c:pt idx="695">
                  <c:v>0.86</c:v>
                </c:pt>
                <c:pt idx="696">
                  <c:v>0.86</c:v>
                </c:pt>
                <c:pt idx="697">
                  <c:v>0</c:v>
                </c:pt>
                <c:pt idx="698">
                  <c:v>0</c:v>
                </c:pt>
                <c:pt idx="699">
                  <c:v>1.1659999999999999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0.99</c:v>
                </c:pt>
                <c:pt idx="705">
                  <c:v>0.99</c:v>
                </c:pt>
                <c:pt idx="706">
                  <c:v>0.99</c:v>
                </c:pt>
                <c:pt idx="707">
                  <c:v>0.99</c:v>
                </c:pt>
                <c:pt idx="708">
                  <c:v>1.03</c:v>
                </c:pt>
                <c:pt idx="709">
                  <c:v>1.03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0.55000000000000004</c:v>
                </c:pt>
                <c:pt idx="714">
                  <c:v>0.55000000000000004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1.17</c:v>
                </c:pt>
                <c:pt idx="722">
                  <c:v>1.17</c:v>
                </c:pt>
                <c:pt idx="723">
                  <c:v>1.18</c:v>
                </c:pt>
                <c:pt idx="724">
                  <c:v>1.18</c:v>
                </c:pt>
                <c:pt idx="725">
                  <c:v>2.0499999999999998</c:v>
                </c:pt>
                <c:pt idx="726">
                  <c:v>1</c:v>
                </c:pt>
                <c:pt idx="727">
                  <c:v>1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1.2</c:v>
                </c:pt>
                <c:pt idx="738">
                  <c:v>1.2</c:v>
                </c:pt>
                <c:pt idx="739">
                  <c:v>0</c:v>
                </c:pt>
                <c:pt idx="740">
                  <c:v>0</c:v>
                </c:pt>
                <c:pt idx="741">
                  <c:v>0.56999999999999995</c:v>
                </c:pt>
                <c:pt idx="742">
                  <c:v>0.56999999999999995</c:v>
                </c:pt>
                <c:pt idx="743">
                  <c:v>1.08</c:v>
                </c:pt>
                <c:pt idx="744">
                  <c:v>1.08</c:v>
                </c:pt>
                <c:pt idx="745">
                  <c:v>1.512</c:v>
                </c:pt>
                <c:pt idx="746">
                  <c:v>0</c:v>
                </c:pt>
                <c:pt idx="747">
                  <c:v>0</c:v>
                </c:pt>
                <c:pt idx="748">
                  <c:v>1</c:v>
                </c:pt>
                <c:pt idx="749">
                  <c:v>1</c:v>
                </c:pt>
                <c:pt idx="750">
                  <c:v>0.99</c:v>
                </c:pt>
                <c:pt idx="751">
                  <c:v>0.99</c:v>
                </c:pt>
                <c:pt idx="752">
                  <c:v>0.99</c:v>
                </c:pt>
                <c:pt idx="753">
                  <c:v>0</c:v>
                </c:pt>
                <c:pt idx="754">
                  <c:v>0</c:v>
                </c:pt>
                <c:pt idx="755">
                  <c:v>1.03</c:v>
                </c:pt>
                <c:pt idx="756">
                  <c:v>1.03</c:v>
                </c:pt>
                <c:pt idx="757">
                  <c:v>1.26</c:v>
                </c:pt>
                <c:pt idx="758">
                  <c:v>1.26</c:v>
                </c:pt>
                <c:pt idx="759">
                  <c:v>0</c:v>
                </c:pt>
                <c:pt idx="760">
                  <c:v>0</c:v>
                </c:pt>
                <c:pt idx="761">
                  <c:v>1.01</c:v>
                </c:pt>
                <c:pt idx="762">
                  <c:v>1.01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1.018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0.83</c:v>
                </c:pt>
                <c:pt idx="774">
                  <c:v>0.83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0.89</c:v>
                </c:pt>
                <c:pt idx="780">
                  <c:v>0.89</c:v>
                </c:pt>
                <c:pt idx="781">
                  <c:v>0.57999999999999996</c:v>
                </c:pt>
                <c:pt idx="782">
                  <c:v>0.57999999999999996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0.84989999999999999</c:v>
                </c:pt>
                <c:pt idx="792">
                  <c:v>0</c:v>
                </c:pt>
                <c:pt idx="793">
                  <c:v>0</c:v>
                </c:pt>
                <c:pt idx="794">
                  <c:v>0.77</c:v>
                </c:pt>
                <c:pt idx="795">
                  <c:v>0.77</c:v>
                </c:pt>
                <c:pt idx="796">
                  <c:v>0</c:v>
                </c:pt>
                <c:pt idx="797">
                  <c:v>0</c:v>
                </c:pt>
                <c:pt idx="798">
                  <c:v>0.96</c:v>
                </c:pt>
                <c:pt idx="799">
                  <c:v>0.96</c:v>
                </c:pt>
                <c:pt idx="800">
                  <c:v>1.1100000000000001</c:v>
                </c:pt>
                <c:pt idx="801">
                  <c:v>1.1100000000000001</c:v>
                </c:pt>
                <c:pt idx="802">
                  <c:v>1.1100000000000001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0.76</c:v>
                </c:pt>
                <c:pt idx="808">
                  <c:v>0.76</c:v>
                </c:pt>
                <c:pt idx="809">
                  <c:v>0</c:v>
                </c:pt>
                <c:pt idx="810">
                  <c:v>0</c:v>
                </c:pt>
                <c:pt idx="811">
                  <c:v>0.86</c:v>
                </c:pt>
                <c:pt idx="812">
                  <c:v>0.86</c:v>
                </c:pt>
                <c:pt idx="813">
                  <c:v>0.86</c:v>
                </c:pt>
                <c:pt idx="814">
                  <c:v>0.86</c:v>
                </c:pt>
                <c:pt idx="815">
                  <c:v>0.86</c:v>
                </c:pt>
                <c:pt idx="816">
                  <c:v>1.1599999999999999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0.86</c:v>
                </c:pt>
                <c:pt idx="823">
                  <c:v>0.86</c:v>
                </c:pt>
                <c:pt idx="824">
                  <c:v>0.86</c:v>
                </c:pt>
                <c:pt idx="825">
                  <c:v>0.86</c:v>
                </c:pt>
                <c:pt idx="826">
                  <c:v>0.78</c:v>
                </c:pt>
                <c:pt idx="827">
                  <c:v>0.78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1.04</c:v>
                </c:pt>
                <c:pt idx="832">
                  <c:v>1.04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0.93</c:v>
                </c:pt>
                <c:pt idx="837">
                  <c:v>0.93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0.97199999999999998</c:v>
                </c:pt>
                <c:pt idx="844">
                  <c:v>0.97199999999999998</c:v>
                </c:pt>
                <c:pt idx="845">
                  <c:v>0.97199999999999998</c:v>
                </c:pt>
                <c:pt idx="846">
                  <c:v>0.84</c:v>
                </c:pt>
                <c:pt idx="847">
                  <c:v>0.84</c:v>
                </c:pt>
                <c:pt idx="848">
                  <c:v>0</c:v>
                </c:pt>
                <c:pt idx="849">
                  <c:v>0</c:v>
                </c:pt>
                <c:pt idx="850">
                  <c:v>1.1399999999999999</c:v>
                </c:pt>
                <c:pt idx="851">
                  <c:v>1.1399999999999999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0.79</c:v>
                </c:pt>
                <c:pt idx="858">
                  <c:v>0.79</c:v>
                </c:pt>
                <c:pt idx="859">
                  <c:v>0.54</c:v>
                </c:pt>
                <c:pt idx="860">
                  <c:v>0.54</c:v>
                </c:pt>
                <c:pt idx="861">
                  <c:v>0.54</c:v>
                </c:pt>
                <c:pt idx="862">
                  <c:v>0.54</c:v>
                </c:pt>
                <c:pt idx="863">
                  <c:v>0.85</c:v>
                </c:pt>
                <c:pt idx="864">
                  <c:v>0.85</c:v>
                </c:pt>
                <c:pt idx="865">
                  <c:v>0</c:v>
                </c:pt>
                <c:pt idx="866">
                  <c:v>0</c:v>
                </c:pt>
                <c:pt idx="867">
                  <c:v>0.79</c:v>
                </c:pt>
                <c:pt idx="868">
                  <c:v>0.79</c:v>
                </c:pt>
                <c:pt idx="869">
                  <c:v>0.93600000000000005</c:v>
                </c:pt>
                <c:pt idx="870">
                  <c:v>0.84</c:v>
                </c:pt>
                <c:pt idx="871">
                  <c:v>0.84</c:v>
                </c:pt>
                <c:pt idx="872">
                  <c:v>0.85</c:v>
                </c:pt>
                <c:pt idx="873">
                  <c:v>0.85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0.93</c:v>
                </c:pt>
                <c:pt idx="890">
                  <c:v>0.93</c:v>
                </c:pt>
                <c:pt idx="891">
                  <c:v>0</c:v>
                </c:pt>
                <c:pt idx="892">
                  <c:v>0</c:v>
                </c:pt>
                <c:pt idx="893">
                  <c:v>0.91200000000000003</c:v>
                </c:pt>
                <c:pt idx="894">
                  <c:v>0.91200000000000003</c:v>
                </c:pt>
                <c:pt idx="895">
                  <c:v>0.91200000000000003</c:v>
                </c:pt>
                <c:pt idx="896">
                  <c:v>0.91200000000000003</c:v>
                </c:pt>
                <c:pt idx="897">
                  <c:v>0.91200000000000003</c:v>
                </c:pt>
                <c:pt idx="898">
                  <c:v>0</c:v>
                </c:pt>
                <c:pt idx="899">
                  <c:v>0</c:v>
                </c:pt>
                <c:pt idx="900">
                  <c:v>1.17</c:v>
                </c:pt>
                <c:pt idx="901">
                  <c:v>1.17</c:v>
                </c:pt>
                <c:pt idx="902">
                  <c:v>0</c:v>
                </c:pt>
                <c:pt idx="903">
                  <c:v>0</c:v>
                </c:pt>
                <c:pt idx="904">
                  <c:v>0.98</c:v>
                </c:pt>
                <c:pt idx="905">
                  <c:v>0.98</c:v>
                </c:pt>
                <c:pt idx="906">
                  <c:v>0.98</c:v>
                </c:pt>
                <c:pt idx="907">
                  <c:v>0.96</c:v>
                </c:pt>
                <c:pt idx="908">
                  <c:v>0.96</c:v>
                </c:pt>
                <c:pt idx="909">
                  <c:v>0</c:v>
                </c:pt>
                <c:pt idx="910">
                  <c:v>0</c:v>
                </c:pt>
                <c:pt idx="911">
                  <c:v>0.94</c:v>
                </c:pt>
                <c:pt idx="912">
                  <c:v>0.94</c:v>
                </c:pt>
                <c:pt idx="913">
                  <c:v>0.94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1.03</c:v>
                </c:pt>
                <c:pt idx="918">
                  <c:v>1.03</c:v>
                </c:pt>
                <c:pt idx="919">
                  <c:v>1.03</c:v>
                </c:pt>
                <c:pt idx="920">
                  <c:v>1.03</c:v>
                </c:pt>
                <c:pt idx="921">
                  <c:v>0</c:v>
                </c:pt>
                <c:pt idx="922">
                  <c:v>0</c:v>
                </c:pt>
                <c:pt idx="923">
                  <c:v>1.34</c:v>
                </c:pt>
                <c:pt idx="924">
                  <c:v>0.63</c:v>
                </c:pt>
                <c:pt idx="925">
                  <c:v>0.63</c:v>
                </c:pt>
                <c:pt idx="926">
                  <c:v>0.97</c:v>
                </c:pt>
                <c:pt idx="927">
                  <c:v>0.97</c:v>
                </c:pt>
                <c:pt idx="928">
                  <c:v>1.1599999999999999</c:v>
                </c:pt>
                <c:pt idx="929">
                  <c:v>1.1599999999999999</c:v>
                </c:pt>
                <c:pt idx="930">
                  <c:v>0.94</c:v>
                </c:pt>
                <c:pt idx="931">
                  <c:v>0.94</c:v>
                </c:pt>
                <c:pt idx="932">
                  <c:v>0</c:v>
                </c:pt>
                <c:pt idx="933">
                  <c:v>0</c:v>
                </c:pt>
                <c:pt idx="934">
                  <c:v>0.77</c:v>
                </c:pt>
                <c:pt idx="935">
                  <c:v>0.77</c:v>
                </c:pt>
                <c:pt idx="936">
                  <c:v>0.77</c:v>
                </c:pt>
                <c:pt idx="937">
                  <c:v>0.77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0.97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0.72</c:v>
                </c:pt>
                <c:pt idx="953">
                  <c:v>0.72</c:v>
                </c:pt>
                <c:pt idx="954">
                  <c:v>0.72</c:v>
                </c:pt>
                <c:pt idx="955">
                  <c:v>0.72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0.74</c:v>
                </c:pt>
                <c:pt idx="964">
                  <c:v>0.74</c:v>
                </c:pt>
                <c:pt idx="965">
                  <c:v>0.74</c:v>
                </c:pt>
                <c:pt idx="966">
                  <c:v>0.74</c:v>
                </c:pt>
                <c:pt idx="967">
                  <c:v>0</c:v>
                </c:pt>
                <c:pt idx="968">
                  <c:v>0</c:v>
                </c:pt>
                <c:pt idx="969">
                  <c:v>0.86</c:v>
                </c:pt>
                <c:pt idx="970">
                  <c:v>0.86</c:v>
                </c:pt>
                <c:pt idx="971">
                  <c:v>0.86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1.1100000000000001</c:v>
                </c:pt>
                <c:pt idx="981">
                  <c:v>1.1100000000000001</c:v>
                </c:pt>
                <c:pt idx="982">
                  <c:v>0</c:v>
                </c:pt>
                <c:pt idx="983">
                  <c:v>0</c:v>
                </c:pt>
                <c:pt idx="984">
                  <c:v>0.57999999999999996</c:v>
                </c:pt>
                <c:pt idx="985">
                  <c:v>0.57999999999999996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0.59</c:v>
                </c:pt>
                <c:pt idx="993">
                  <c:v>0.59</c:v>
                </c:pt>
                <c:pt idx="994">
                  <c:v>0.59</c:v>
                </c:pt>
                <c:pt idx="995">
                  <c:v>0.59</c:v>
                </c:pt>
                <c:pt idx="996">
                  <c:v>0.56000000000000005</c:v>
                </c:pt>
                <c:pt idx="997">
                  <c:v>0.56000000000000005</c:v>
                </c:pt>
                <c:pt idx="998">
                  <c:v>0.7</c:v>
                </c:pt>
                <c:pt idx="999">
                  <c:v>0.7</c:v>
                </c:pt>
                <c:pt idx="1000">
                  <c:v>1.43</c:v>
                </c:pt>
                <c:pt idx="1001">
                  <c:v>1.43</c:v>
                </c:pt>
                <c:pt idx="1002">
                  <c:v>1.43</c:v>
                </c:pt>
                <c:pt idx="1003">
                  <c:v>1.43</c:v>
                </c:pt>
                <c:pt idx="1004">
                  <c:v>1.43</c:v>
                </c:pt>
                <c:pt idx="1005">
                  <c:v>0.74</c:v>
                </c:pt>
                <c:pt idx="1006">
                  <c:v>0.74</c:v>
                </c:pt>
                <c:pt idx="1007">
                  <c:v>1.03</c:v>
                </c:pt>
                <c:pt idx="1008">
                  <c:v>1.03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0.89</c:v>
                </c:pt>
                <c:pt idx="1016">
                  <c:v>0.89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0.8</c:v>
                </c:pt>
                <c:pt idx="1021">
                  <c:v>0.8</c:v>
                </c:pt>
                <c:pt idx="1022">
                  <c:v>0.8</c:v>
                </c:pt>
                <c:pt idx="1023">
                  <c:v>0.86</c:v>
                </c:pt>
                <c:pt idx="1024">
                  <c:v>0.86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1.22</c:v>
                </c:pt>
                <c:pt idx="1034">
                  <c:v>1.22</c:v>
                </c:pt>
                <c:pt idx="1035">
                  <c:v>1.22</c:v>
                </c:pt>
                <c:pt idx="1036">
                  <c:v>0.8</c:v>
                </c:pt>
                <c:pt idx="1037">
                  <c:v>0.8</c:v>
                </c:pt>
                <c:pt idx="1038">
                  <c:v>0.8</c:v>
                </c:pt>
                <c:pt idx="1039">
                  <c:v>0.91</c:v>
                </c:pt>
                <c:pt idx="1040">
                  <c:v>0.91</c:v>
                </c:pt>
                <c:pt idx="1041">
                  <c:v>0.91</c:v>
                </c:pt>
                <c:pt idx="1042">
                  <c:v>0.91</c:v>
                </c:pt>
                <c:pt idx="1043">
                  <c:v>0.52</c:v>
                </c:pt>
                <c:pt idx="1044">
                  <c:v>0.52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0.97</c:v>
                </c:pt>
                <c:pt idx="1052">
                  <c:v>0.97</c:v>
                </c:pt>
                <c:pt idx="1053">
                  <c:v>1.02</c:v>
                </c:pt>
                <c:pt idx="1054">
                  <c:v>1.02</c:v>
                </c:pt>
                <c:pt idx="1055">
                  <c:v>1.02</c:v>
                </c:pt>
                <c:pt idx="1056">
                  <c:v>1.02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0.8</c:v>
                </c:pt>
                <c:pt idx="1061">
                  <c:v>0.8</c:v>
                </c:pt>
                <c:pt idx="1062">
                  <c:v>0</c:v>
                </c:pt>
                <c:pt idx="1063">
                  <c:v>0</c:v>
                </c:pt>
                <c:pt idx="1064">
                  <c:v>0.65</c:v>
                </c:pt>
                <c:pt idx="1065">
                  <c:v>0.65</c:v>
                </c:pt>
                <c:pt idx="1066">
                  <c:v>0.65</c:v>
                </c:pt>
                <c:pt idx="1067">
                  <c:v>0.88</c:v>
                </c:pt>
                <c:pt idx="1068">
                  <c:v>0.88</c:v>
                </c:pt>
                <c:pt idx="1069">
                  <c:v>0.87</c:v>
                </c:pt>
                <c:pt idx="1070">
                  <c:v>0.87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1.32</c:v>
                </c:pt>
                <c:pt idx="1076">
                  <c:v>1.32</c:v>
                </c:pt>
                <c:pt idx="1077">
                  <c:v>1.03</c:v>
                </c:pt>
                <c:pt idx="1078">
                  <c:v>1.03</c:v>
                </c:pt>
                <c:pt idx="1079">
                  <c:v>1.03</c:v>
                </c:pt>
                <c:pt idx="1080">
                  <c:v>1.03</c:v>
                </c:pt>
                <c:pt idx="1081">
                  <c:v>0.99</c:v>
                </c:pt>
                <c:pt idx="1082">
                  <c:v>0.99</c:v>
                </c:pt>
                <c:pt idx="1083">
                  <c:v>0.56000000000000005</c:v>
                </c:pt>
                <c:pt idx="1084">
                  <c:v>0.56000000000000005</c:v>
                </c:pt>
                <c:pt idx="1085">
                  <c:v>0.56000000000000005</c:v>
                </c:pt>
                <c:pt idx="1086">
                  <c:v>0</c:v>
                </c:pt>
                <c:pt idx="1087">
                  <c:v>0</c:v>
                </c:pt>
                <c:pt idx="1088">
                  <c:v>0.98</c:v>
                </c:pt>
                <c:pt idx="1089">
                  <c:v>0.98</c:v>
                </c:pt>
                <c:pt idx="1090">
                  <c:v>0.65</c:v>
                </c:pt>
                <c:pt idx="1091">
                  <c:v>0.65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0.79</c:v>
                </c:pt>
                <c:pt idx="1097">
                  <c:v>0.79</c:v>
                </c:pt>
                <c:pt idx="1098">
                  <c:v>0.79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1.24</c:v>
                </c:pt>
                <c:pt idx="1104">
                  <c:v>1.24</c:v>
                </c:pt>
                <c:pt idx="1105">
                  <c:v>1.24</c:v>
                </c:pt>
                <c:pt idx="1106">
                  <c:v>0.96</c:v>
                </c:pt>
                <c:pt idx="1107">
                  <c:v>0.96</c:v>
                </c:pt>
                <c:pt idx="1108">
                  <c:v>0.96</c:v>
                </c:pt>
                <c:pt idx="1109">
                  <c:v>1.19</c:v>
                </c:pt>
                <c:pt idx="1110">
                  <c:v>1.19</c:v>
                </c:pt>
                <c:pt idx="1111">
                  <c:v>0</c:v>
                </c:pt>
                <c:pt idx="1112">
                  <c:v>0</c:v>
                </c:pt>
                <c:pt idx="1113">
                  <c:v>1.23</c:v>
                </c:pt>
                <c:pt idx="1114">
                  <c:v>1.23</c:v>
                </c:pt>
                <c:pt idx="1115">
                  <c:v>1.23</c:v>
                </c:pt>
                <c:pt idx="1116">
                  <c:v>0.75</c:v>
                </c:pt>
                <c:pt idx="1117">
                  <c:v>0.75</c:v>
                </c:pt>
                <c:pt idx="1118">
                  <c:v>0.91</c:v>
                </c:pt>
                <c:pt idx="1119">
                  <c:v>0.91</c:v>
                </c:pt>
                <c:pt idx="1120">
                  <c:v>0.98</c:v>
                </c:pt>
                <c:pt idx="1121">
                  <c:v>0.98</c:v>
                </c:pt>
                <c:pt idx="1122">
                  <c:v>1.0900000000000001</c:v>
                </c:pt>
                <c:pt idx="1123">
                  <c:v>1.0900000000000001</c:v>
                </c:pt>
                <c:pt idx="1124">
                  <c:v>1.0900000000000001</c:v>
                </c:pt>
                <c:pt idx="1125">
                  <c:v>1.0900000000000001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0.85</c:v>
                </c:pt>
                <c:pt idx="1131">
                  <c:v>0.85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0.89</c:v>
                </c:pt>
                <c:pt idx="1139">
                  <c:v>0.89</c:v>
                </c:pt>
                <c:pt idx="1140">
                  <c:v>0.89</c:v>
                </c:pt>
                <c:pt idx="1141">
                  <c:v>1.24</c:v>
                </c:pt>
                <c:pt idx="1142">
                  <c:v>1.24</c:v>
                </c:pt>
                <c:pt idx="1143">
                  <c:v>1</c:v>
                </c:pt>
                <c:pt idx="1144">
                  <c:v>1</c:v>
                </c:pt>
                <c:pt idx="1145">
                  <c:v>0</c:v>
                </c:pt>
                <c:pt idx="1146">
                  <c:v>0</c:v>
                </c:pt>
                <c:pt idx="1147">
                  <c:v>1.03</c:v>
                </c:pt>
                <c:pt idx="1148">
                  <c:v>1.03</c:v>
                </c:pt>
                <c:pt idx="1149">
                  <c:v>0.88</c:v>
                </c:pt>
                <c:pt idx="1150">
                  <c:v>0.88</c:v>
                </c:pt>
                <c:pt idx="1151">
                  <c:v>0.88</c:v>
                </c:pt>
                <c:pt idx="1152">
                  <c:v>0.88</c:v>
                </c:pt>
                <c:pt idx="1153">
                  <c:v>0.88</c:v>
                </c:pt>
                <c:pt idx="1154">
                  <c:v>1.01</c:v>
                </c:pt>
                <c:pt idx="1155">
                  <c:v>1.01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0.65</c:v>
                </c:pt>
                <c:pt idx="1169">
                  <c:v>0.65</c:v>
                </c:pt>
                <c:pt idx="1170">
                  <c:v>0.65</c:v>
                </c:pt>
                <c:pt idx="1171">
                  <c:v>0.97</c:v>
                </c:pt>
                <c:pt idx="1172">
                  <c:v>0.97</c:v>
                </c:pt>
                <c:pt idx="1173">
                  <c:v>0.97</c:v>
                </c:pt>
                <c:pt idx="1174">
                  <c:v>0.97</c:v>
                </c:pt>
                <c:pt idx="1175">
                  <c:v>0.99</c:v>
                </c:pt>
                <c:pt idx="1176">
                  <c:v>0.99</c:v>
                </c:pt>
                <c:pt idx="1177">
                  <c:v>0.99</c:v>
                </c:pt>
                <c:pt idx="1178">
                  <c:v>0.94</c:v>
                </c:pt>
                <c:pt idx="1179">
                  <c:v>0.94</c:v>
                </c:pt>
                <c:pt idx="1180">
                  <c:v>0.91</c:v>
                </c:pt>
                <c:pt idx="1181">
                  <c:v>0.91</c:v>
                </c:pt>
                <c:pt idx="1182">
                  <c:v>0.91</c:v>
                </c:pt>
                <c:pt idx="1183">
                  <c:v>0</c:v>
                </c:pt>
                <c:pt idx="1184">
                  <c:v>0</c:v>
                </c:pt>
                <c:pt idx="1185">
                  <c:v>0.59</c:v>
                </c:pt>
                <c:pt idx="1186">
                  <c:v>0.59</c:v>
                </c:pt>
                <c:pt idx="1187">
                  <c:v>0.8</c:v>
                </c:pt>
                <c:pt idx="1188">
                  <c:v>0.8</c:v>
                </c:pt>
                <c:pt idx="1189">
                  <c:v>0.8</c:v>
                </c:pt>
                <c:pt idx="1190">
                  <c:v>0.83</c:v>
                </c:pt>
                <c:pt idx="1191">
                  <c:v>0.83</c:v>
                </c:pt>
                <c:pt idx="1192">
                  <c:v>0.83</c:v>
                </c:pt>
                <c:pt idx="1193">
                  <c:v>0.82</c:v>
                </c:pt>
                <c:pt idx="1194">
                  <c:v>0.82</c:v>
                </c:pt>
                <c:pt idx="1195">
                  <c:v>0.82</c:v>
                </c:pt>
                <c:pt idx="1196">
                  <c:v>0.82</c:v>
                </c:pt>
                <c:pt idx="1197">
                  <c:v>0.78</c:v>
                </c:pt>
                <c:pt idx="1198">
                  <c:v>0.78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1.21</c:v>
                </c:pt>
                <c:pt idx="1204">
                  <c:v>1.21</c:v>
                </c:pt>
                <c:pt idx="1205">
                  <c:v>1.21</c:v>
                </c:pt>
                <c:pt idx="1206">
                  <c:v>0.85</c:v>
                </c:pt>
                <c:pt idx="1207">
                  <c:v>0.85</c:v>
                </c:pt>
                <c:pt idx="1208">
                  <c:v>0.85</c:v>
                </c:pt>
                <c:pt idx="1209">
                  <c:v>1.06</c:v>
                </c:pt>
                <c:pt idx="1210">
                  <c:v>1.06</c:v>
                </c:pt>
                <c:pt idx="1211">
                  <c:v>1.23</c:v>
                </c:pt>
                <c:pt idx="1212">
                  <c:v>1.23</c:v>
                </c:pt>
                <c:pt idx="1213">
                  <c:v>0.9</c:v>
                </c:pt>
                <c:pt idx="1214">
                  <c:v>0.9</c:v>
                </c:pt>
                <c:pt idx="1215">
                  <c:v>1.02</c:v>
                </c:pt>
                <c:pt idx="1216">
                  <c:v>1.02</c:v>
                </c:pt>
                <c:pt idx="1217">
                  <c:v>0.78</c:v>
                </c:pt>
                <c:pt idx="1218">
                  <c:v>0.78</c:v>
                </c:pt>
                <c:pt idx="1219">
                  <c:v>0.53</c:v>
                </c:pt>
                <c:pt idx="1220">
                  <c:v>0.53</c:v>
                </c:pt>
                <c:pt idx="1221">
                  <c:v>0.95</c:v>
                </c:pt>
                <c:pt idx="1222">
                  <c:v>0.95</c:v>
                </c:pt>
                <c:pt idx="1223">
                  <c:v>1.05</c:v>
                </c:pt>
                <c:pt idx="1224">
                  <c:v>1.05</c:v>
                </c:pt>
                <c:pt idx="1225">
                  <c:v>1.29</c:v>
                </c:pt>
                <c:pt idx="1226">
                  <c:v>1.29</c:v>
                </c:pt>
                <c:pt idx="1227">
                  <c:v>1.29</c:v>
                </c:pt>
                <c:pt idx="1228">
                  <c:v>0.57999999999999996</c:v>
                </c:pt>
                <c:pt idx="1229">
                  <c:v>0.57999999999999996</c:v>
                </c:pt>
                <c:pt idx="1230">
                  <c:v>0</c:v>
                </c:pt>
                <c:pt idx="1231">
                  <c:v>0</c:v>
                </c:pt>
                <c:pt idx="1232">
                  <c:v>1.01</c:v>
                </c:pt>
                <c:pt idx="1233">
                  <c:v>1.01</c:v>
                </c:pt>
                <c:pt idx="1234">
                  <c:v>0.91</c:v>
                </c:pt>
                <c:pt idx="1235">
                  <c:v>0.91</c:v>
                </c:pt>
                <c:pt idx="1236">
                  <c:v>1.0900000000000001</c:v>
                </c:pt>
                <c:pt idx="1237">
                  <c:v>1.0900000000000001</c:v>
                </c:pt>
                <c:pt idx="1238">
                  <c:v>0.86</c:v>
                </c:pt>
                <c:pt idx="1239">
                  <c:v>0.86</c:v>
                </c:pt>
                <c:pt idx="1240">
                  <c:v>0.87</c:v>
                </c:pt>
                <c:pt idx="1241">
                  <c:v>0.87</c:v>
                </c:pt>
                <c:pt idx="1242">
                  <c:v>0.87</c:v>
                </c:pt>
                <c:pt idx="1243">
                  <c:v>0.98</c:v>
                </c:pt>
                <c:pt idx="1244">
                  <c:v>0.98</c:v>
                </c:pt>
                <c:pt idx="1245">
                  <c:v>0.98</c:v>
                </c:pt>
                <c:pt idx="1246">
                  <c:v>0.55000000000000004</c:v>
                </c:pt>
                <c:pt idx="1247">
                  <c:v>0.55000000000000004</c:v>
                </c:pt>
                <c:pt idx="1248">
                  <c:v>0.55000000000000004</c:v>
                </c:pt>
                <c:pt idx="1249">
                  <c:v>0.98</c:v>
                </c:pt>
                <c:pt idx="1250">
                  <c:v>0.98</c:v>
                </c:pt>
                <c:pt idx="1251">
                  <c:v>0.53</c:v>
                </c:pt>
                <c:pt idx="1252">
                  <c:v>0.53</c:v>
                </c:pt>
                <c:pt idx="1253">
                  <c:v>1.2909999999999999</c:v>
                </c:pt>
                <c:pt idx="1254">
                  <c:v>1.2909999999999999</c:v>
                </c:pt>
                <c:pt idx="1255">
                  <c:v>1.2909999999999999</c:v>
                </c:pt>
                <c:pt idx="1256">
                  <c:v>1.2909999999999999</c:v>
                </c:pt>
                <c:pt idx="1257">
                  <c:v>1.2909999999999999</c:v>
                </c:pt>
                <c:pt idx="1258">
                  <c:v>0.78</c:v>
                </c:pt>
                <c:pt idx="1259">
                  <c:v>0.78</c:v>
                </c:pt>
                <c:pt idx="1260">
                  <c:v>0.51</c:v>
                </c:pt>
                <c:pt idx="1261">
                  <c:v>0.51</c:v>
                </c:pt>
                <c:pt idx="1262">
                  <c:v>0.51</c:v>
                </c:pt>
                <c:pt idx="1263">
                  <c:v>0.8</c:v>
                </c:pt>
                <c:pt idx="1264">
                  <c:v>0.8</c:v>
                </c:pt>
                <c:pt idx="1265">
                  <c:v>0.8</c:v>
                </c:pt>
                <c:pt idx="1266">
                  <c:v>0.54</c:v>
                </c:pt>
                <c:pt idx="1267">
                  <c:v>0.54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0.99</c:v>
                </c:pt>
                <c:pt idx="1272">
                  <c:v>0.99</c:v>
                </c:pt>
                <c:pt idx="1273">
                  <c:v>0.89</c:v>
                </c:pt>
                <c:pt idx="1274">
                  <c:v>0.89</c:v>
                </c:pt>
                <c:pt idx="1275">
                  <c:v>0.89</c:v>
                </c:pt>
                <c:pt idx="1276">
                  <c:v>0.96</c:v>
                </c:pt>
                <c:pt idx="1277">
                  <c:v>0.96</c:v>
                </c:pt>
                <c:pt idx="1278">
                  <c:v>1.1000000000000001</c:v>
                </c:pt>
                <c:pt idx="1279">
                  <c:v>1.1000000000000001</c:v>
                </c:pt>
                <c:pt idx="1280">
                  <c:v>1.1000000000000001</c:v>
                </c:pt>
                <c:pt idx="1281">
                  <c:v>0.84</c:v>
                </c:pt>
                <c:pt idx="1282">
                  <c:v>0.84</c:v>
                </c:pt>
                <c:pt idx="1283">
                  <c:v>0.84</c:v>
                </c:pt>
                <c:pt idx="1284">
                  <c:v>2.0687000000000002</c:v>
                </c:pt>
                <c:pt idx="1285">
                  <c:v>2.11</c:v>
                </c:pt>
                <c:pt idx="1286">
                  <c:v>2.11</c:v>
                </c:pt>
                <c:pt idx="1287">
                  <c:v>0.94</c:v>
                </c:pt>
                <c:pt idx="1288">
                  <c:v>0.94</c:v>
                </c:pt>
                <c:pt idx="1289">
                  <c:v>0.94</c:v>
                </c:pt>
                <c:pt idx="1290">
                  <c:v>0.94</c:v>
                </c:pt>
                <c:pt idx="1291">
                  <c:v>1.1299999999999999</c:v>
                </c:pt>
                <c:pt idx="1292">
                  <c:v>1.1299999999999999</c:v>
                </c:pt>
                <c:pt idx="1293">
                  <c:v>1.1299999999999999</c:v>
                </c:pt>
                <c:pt idx="1294">
                  <c:v>1.04</c:v>
                </c:pt>
                <c:pt idx="1295">
                  <c:v>1.04</c:v>
                </c:pt>
                <c:pt idx="1296">
                  <c:v>0.9</c:v>
                </c:pt>
                <c:pt idx="1297">
                  <c:v>0.9</c:v>
                </c:pt>
                <c:pt idx="1298">
                  <c:v>0.59</c:v>
                </c:pt>
                <c:pt idx="1299">
                  <c:v>0.59</c:v>
                </c:pt>
                <c:pt idx="1300">
                  <c:v>0.97</c:v>
                </c:pt>
                <c:pt idx="1301">
                  <c:v>0.97</c:v>
                </c:pt>
                <c:pt idx="1302">
                  <c:v>1.04</c:v>
                </c:pt>
                <c:pt idx="1303">
                  <c:v>1.04</c:v>
                </c:pt>
                <c:pt idx="1304">
                  <c:v>1.1499999999999999</c:v>
                </c:pt>
                <c:pt idx="1305">
                  <c:v>1.1499999999999999</c:v>
                </c:pt>
                <c:pt idx="1306">
                  <c:v>0.97</c:v>
                </c:pt>
                <c:pt idx="1307">
                  <c:v>0.97</c:v>
                </c:pt>
                <c:pt idx="1308">
                  <c:v>1.6971000000000001</c:v>
                </c:pt>
                <c:pt idx="1309">
                  <c:v>1.03</c:v>
                </c:pt>
                <c:pt idx="1310">
                  <c:v>1.03</c:v>
                </c:pt>
                <c:pt idx="1311">
                  <c:v>1.03</c:v>
                </c:pt>
                <c:pt idx="1312">
                  <c:v>0.89</c:v>
                </c:pt>
                <c:pt idx="1313">
                  <c:v>0.89</c:v>
                </c:pt>
                <c:pt idx="1314">
                  <c:v>0.79</c:v>
                </c:pt>
                <c:pt idx="1315">
                  <c:v>0.79</c:v>
                </c:pt>
                <c:pt idx="1316">
                  <c:v>0.54</c:v>
                </c:pt>
                <c:pt idx="1317">
                  <c:v>0.54</c:v>
                </c:pt>
                <c:pt idx="1318">
                  <c:v>0.65</c:v>
                </c:pt>
                <c:pt idx="1319">
                  <c:v>0.65</c:v>
                </c:pt>
                <c:pt idx="1320">
                  <c:v>0.65</c:v>
                </c:pt>
                <c:pt idx="1321">
                  <c:v>1.05</c:v>
                </c:pt>
                <c:pt idx="1322">
                  <c:v>1.05</c:v>
                </c:pt>
                <c:pt idx="1323">
                  <c:v>0.97</c:v>
                </c:pt>
                <c:pt idx="1324">
                  <c:v>0.97</c:v>
                </c:pt>
                <c:pt idx="1325">
                  <c:v>0.78</c:v>
                </c:pt>
                <c:pt idx="1326">
                  <c:v>0.78</c:v>
                </c:pt>
                <c:pt idx="1327">
                  <c:v>0.78</c:v>
                </c:pt>
                <c:pt idx="1328">
                  <c:v>0.95</c:v>
                </c:pt>
                <c:pt idx="1329">
                  <c:v>0.95</c:v>
                </c:pt>
                <c:pt idx="1330">
                  <c:v>1.07</c:v>
                </c:pt>
                <c:pt idx="1331">
                  <c:v>1.07</c:v>
                </c:pt>
                <c:pt idx="1332">
                  <c:v>1.07</c:v>
                </c:pt>
                <c:pt idx="1333">
                  <c:v>1.113</c:v>
                </c:pt>
                <c:pt idx="1334">
                  <c:v>1.113</c:v>
                </c:pt>
                <c:pt idx="1335">
                  <c:v>0.95</c:v>
                </c:pt>
                <c:pt idx="1336">
                  <c:v>0.95</c:v>
                </c:pt>
                <c:pt idx="1337">
                  <c:v>1.07</c:v>
                </c:pt>
                <c:pt idx="1338">
                  <c:v>1.07</c:v>
                </c:pt>
                <c:pt idx="1339">
                  <c:v>0.77</c:v>
                </c:pt>
                <c:pt idx="1340">
                  <c:v>0.77</c:v>
                </c:pt>
                <c:pt idx="1341">
                  <c:v>1.23</c:v>
                </c:pt>
                <c:pt idx="1342">
                  <c:v>1.23</c:v>
                </c:pt>
                <c:pt idx="1343">
                  <c:v>1.23</c:v>
                </c:pt>
                <c:pt idx="1344">
                  <c:v>1.2</c:v>
                </c:pt>
                <c:pt idx="1345">
                  <c:v>1.2</c:v>
                </c:pt>
                <c:pt idx="1346">
                  <c:v>0.99</c:v>
                </c:pt>
                <c:pt idx="1347">
                  <c:v>0.99</c:v>
                </c:pt>
                <c:pt idx="1348">
                  <c:v>1.05</c:v>
                </c:pt>
                <c:pt idx="1349">
                  <c:v>1.05</c:v>
                </c:pt>
                <c:pt idx="1350">
                  <c:v>0.75</c:v>
                </c:pt>
                <c:pt idx="1351">
                  <c:v>0.75</c:v>
                </c:pt>
                <c:pt idx="1352">
                  <c:v>0.71</c:v>
                </c:pt>
                <c:pt idx="1353">
                  <c:v>0.71</c:v>
                </c:pt>
                <c:pt idx="1354">
                  <c:v>0.54</c:v>
                </c:pt>
                <c:pt idx="1355">
                  <c:v>0.54</c:v>
                </c:pt>
                <c:pt idx="1356">
                  <c:v>0.94</c:v>
                </c:pt>
                <c:pt idx="1357">
                  <c:v>0.94</c:v>
                </c:pt>
                <c:pt idx="1358">
                  <c:v>0.94</c:v>
                </c:pt>
                <c:pt idx="1359">
                  <c:v>0.94</c:v>
                </c:pt>
                <c:pt idx="1360">
                  <c:v>1.1499999999999999</c:v>
                </c:pt>
                <c:pt idx="1361">
                  <c:v>1.1499999999999999</c:v>
                </c:pt>
                <c:pt idx="1362">
                  <c:v>1.1499999999999999</c:v>
                </c:pt>
                <c:pt idx="1363">
                  <c:v>0.87</c:v>
                </c:pt>
                <c:pt idx="1364">
                  <c:v>0.87</c:v>
                </c:pt>
                <c:pt idx="1365">
                  <c:v>0.84</c:v>
                </c:pt>
                <c:pt idx="1366">
                  <c:v>0.84</c:v>
                </c:pt>
                <c:pt idx="1367">
                  <c:v>0.84</c:v>
                </c:pt>
                <c:pt idx="1368">
                  <c:v>0.89</c:v>
                </c:pt>
                <c:pt idx="1369">
                  <c:v>0.89</c:v>
                </c:pt>
                <c:pt idx="1370">
                  <c:v>1.05</c:v>
                </c:pt>
                <c:pt idx="1371">
                  <c:v>1.05</c:v>
                </c:pt>
                <c:pt idx="1372">
                  <c:v>0.88</c:v>
                </c:pt>
                <c:pt idx="1373">
                  <c:v>0.88</c:v>
                </c:pt>
                <c:pt idx="1374">
                  <c:v>0.96</c:v>
                </c:pt>
                <c:pt idx="1375">
                  <c:v>0.96</c:v>
                </c:pt>
                <c:pt idx="1376">
                  <c:v>1.08</c:v>
                </c:pt>
                <c:pt idx="1377">
                  <c:v>1.08</c:v>
                </c:pt>
                <c:pt idx="1378">
                  <c:v>0.80300000000000005</c:v>
                </c:pt>
                <c:pt idx="1379">
                  <c:v>0.80300000000000005</c:v>
                </c:pt>
                <c:pt idx="1380">
                  <c:v>0.80300000000000005</c:v>
                </c:pt>
                <c:pt idx="1381">
                  <c:v>0.94899999999999995</c:v>
                </c:pt>
                <c:pt idx="1382">
                  <c:v>1.05</c:v>
                </c:pt>
                <c:pt idx="1383">
                  <c:v>1.05</c:v>
                </c:pt>
                <c:pt idx="1384">
                  <c:v>1.34</c:v>
                </c:pt>
                <c:pt idx="1385">
                  <c:v>1.34</c:v>
                </c:pt>
                <c:pt idx="1386">
                  <c:v>0.8</c:v>
                </c:pt>
                <c:pt idx="1387">
                  <c:v>0.8</c:v>
                </c:pt>
                <c:pt idx="1388">
                  <c:v>0.67</c:v>
                </c:pt>
                <c:pt idx="1389">
                  <c:v>0.67</c:v>
                </c:pt>
                <c:pt idx="1390">
                  <c:v>0.76</c:v>
                </c:pt>
                <c:pt idx="1391">
                  <c:v>0.76</c:v>
                </c:pt>
                <c:pt idx="1392">
                  <c:v>1.0900000000000001</c:v>
                </c:pt>
                <c:pt idx="1393">
                  <c:v>1.0900000000000001</c:v>
                </c:pt>
                <c:pt idx="1394">
                  <c:v>0.74</c:v>
                </c:pt>
                <c:pt idx="1395">
                  <c:v>0.74</c:v>
                </c:pt>
                <c:pt idx="1396">
                  <c:v>1.03</c:v>
                </c:pt>
                <c:pt idx="1397">
                  <c:v>1.03</c:v>
                </c:pt>
                <c:pt idx="1398">
                  <c:v>0.59</c:v>
                </c:pt>
                <c:pt idx="1399">
                  <c:v>0.59</c:v>
                </c:pt>
                <c:pt idx="1400">
                  <c:v>0.78</c:v>
                </c:pt>
                <c:pt idx="1401">
                  <c:v>0.78</c:v>
                </c:pt>
                <c:pt idx="1402">
                  <c:v>1.1000000000000001</c:v>
                </c:pt>
                <c:pt idx="1403">
                  <c:v>0.67</c:v>
                </c:pt>
                <c:pt idx="1404">
                  <c:v>0.67</c:v>
                </c:pt>
                <c:pt idx="1405">
                  <c:v>1.22</c:v>
                </c:pt>
                <c:pt idx="1406">
                  <c:v>1.22</c:v>
                </c:pt>
                <c:pt idx="1407">
                  <c:v>1.1299999999999999</c:v>
                </c:pt>
                <c:pt idx="1408">
                  <c:v>1.1299999999999999</c:v>
                </c:pt>
                <c:pt idx="1409">
                  <c:v>1.32</c:v>
                </c:pt>
                <c:pt idx="1410">
                  <c:v>1.32</c:v>
                </c:pt>
                <c:pt idx="1411">
                  <c:v>1.1100000000000001</c:v>
                </c:pt>
                <c:pt idx="1412">
                  <c:v>1.1100000000000001</c:v>
                </c:pt>
                <c:pt idx="1413">
                  <c:v>0.53</c:v>
                </c:pt>
                <c:pt idx="1414">
                  <c:v>0.53</c:v>
                </c:pt>
                <c:pt idx="1415">
                  <c:v>0.81</c:v>
                </c:pt>
                <c:pt idx="1416">
                  <c:v>0.81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1.2230000000000001</c:v>
                </c:pt>
                <c:pt idx="1425">
                  <c:v>1.48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0.94</c:v>
                </c:pt>
                <c:pt idx="1441">
                  <c:v>1.214</c:v>
                </c:pt>
                <c:pt idx="1442">
                  <c:v>1.167</c:v>
                </c:pt>
                <c:pt idx="1443">
                  <c:v>1.3623000000000001</c:v>
                </c:pt>
                <c:pt idx="1444">
                  <c:v>0.13</c:v>
                </c:pt>
                <c:pt idx="1445">
                  <c:v>0.13</c:v>
                </c:pt>
                <c:pt idx="1446">
                  <c:v>0.13</c:v>
                </c:pt>
                <c:pt idx="1447">
                  <c:v>1.32</c:v>
                </c:pt>
                <c:pt idx="1448">
                  <c:v>1.19</c:v>
                </c:pt>
                <c:pt idx="1449">
                  <c:v>0.59</c:v>
                </c:pt>
                <c:pt idx="1450">
                  <c:v>0.90200000000000002</c:v>
                </c:pt>
                <c:pt idx="1451">
                  <c:v>0.90200000000000002</c:v>
                </c:pt>
                <c:pt idx="1452">
                  <c:v>1.0429999999999999</c:v>
                </c:pt>
                <c:pt idx="1453">
                  <c:v>1.0429999999999999</c:v>
                </c:pt>
                <c:pt idx="1454">
                  <c:v>0.89</c:v>
                </c:pt>
                <c:pt idx="1455">
                  <c:v>0.89</c:v>
                </c:pt>
                <c:pt idx="1456">
                  <c:v>0.89</c:v>
                </c:pt>
                <c:pt idx="1457">
                  <c:v>0.89</c:v>
                </c:pt>
                <c:pt idx="1458">
                  <c:v>0.55000000000000004</c:v>
                </c:pt>
                <c:pt idx="1459">
                  <c:v>0.55000000000000004</c:v>
                </c:pt>
                <c:pt idx="1460">
                  <c:v>0.55000000000000004</c:v>
                </c:pt>
                <c:pt idx="1461">
                  <c:v>0.55000000000000004</c:v>
                </c:pt>
                <c:pt idx="1462">
                  <c:v>1.3740000000000001</c:v>
                </c:pt>
                <c:pt idx="1463">
                  <c:v>1.23</c:v>
                </c:pt>
                <c:pt idx="1464">
                  <c:v>1.23</c:v>
                </c:pt>
                <c:pt idx="1465">
                  <c:v>1</c:v>
                </c:pt>
                <c:pt idx="1466">
                  <c:v>1</c:v>
                </c:pt>
                <c:pt idx="1467">
                  <c:v>0.54</c:v>
                </c:pt>
                <c:pt idx="1468">
                  <c:v>0.54</c:v>
                </c:pt>
                <c:pt idx="1469">
                  <c:v>0.54</c:v>
                </c:pt>
                <c:pt idx="1470">
                  <c:v>0.98</c:v>
                </c:pt>
                <c:pt idx="1471">
                  <c:v>0.98</c:v>
                </c:pt>
                <c:pt idx="1472">
                  <c:v>0.98</c:v>
                </c:pt>
                <c:pt idx="1473">
                  <c:v>0.51</c:v>
                </c:pt>
                <c:pt idx="1474">
                  <c:v>0.51</c:v>
                </c:pt>
                <c:pt idx="1475">
                  <c:v>0.51</c:v>
                </c:pt>
                <c:pt idx="1476">
                  <c:v>0.62</c:v>
                </c:pt>
                <c:pt idx="1477">
                  <c:v>0.62</c:v>
                </c:pt>
                <c:pt idx="1478">
                  <c:v>0.62</c:v>
                </c:pt>
                <c:pt idx="1479">
                  <c:v>0.62</c:v>
                </c:pt>
                <c:pt idx="1480">
                  <c:v>0.62</c:v>
                </c:pt>
                <c:pt idx="1481">
                  <c:v>1.32</c:v>
                </c:pt>
                <c:pt idx="1482">
                  <c:v>1.32</c:v>
                </c:pt>
                <c:pt idx="1483">
                  <c:v>1.32</c:v>
                </c:pt>
                <c:pt idx="1484">
                  <c:v>0.83</c:v>
                </c:pt>
                <c:pt idx="1485">
                  <c:v>0.83</c:v>
                </c:pt>
                <c:pt idx="1486">
                  <c:v>0.95</c:v>
                </c:pt>
                <c:pt idx="1487">
                  <c:v>0.95</c:v>
                </c:pt>
                <c:pt idx="1488">
                  <c:v>0.95</c:v>
                </c:pt>
                <c:pt idx="1489">
                  <c:v>1.04</c:v>
                </c:pt>
                <c:pt idx="1490">
                  <c:v>1.04</c:v>
                </c:pt>
                <c:pt idx="1491">
                  <c:v>1.2090000000000001</c:v>
                </c:pt>
                <c:pt idx="1492">
                  <c:v>1.1000000000000001</c:v>
                </c:pt>
                <c:pt idx="1493">
                  <c:v>1.1000000000000001</c:v>
                </c:pt>
                <c:pt idx="1494">
                  <c:v>1.1000000000000001</c:v>
                </c:pt>
                <c:pt idx="1495">
                  <c:v>0.63500000000000001</c:v>
                </c:pt>
                <c:pt idx="1496">
                  <c:v>0.69</c:v>
                </c:pt>
                <c:pt idx="1497">
                  <c:v>0.69</c:v>
                </c:pt>
                <c:pt idx="1498">
                  <c:v>0.69</c:v>
                </c:pt>
                <c:pt idx="1499">
                  <c:v>0.69</c:v>
                </c:pt>
                <c:pt idx="1500">
                  <c:v>0.69</c:v>
                </c:pt>
                <c:pt idx="1501">
                  <c:v>0.98399999999999999</c:v>
                </c:pt>
                <c:pt idx="1502">
                  <c:v>1.25</c:v>
                </c:pt>
                <c:pt idx="1503">
                  <c:v>1.25</c:v>
                </c:pt>
                <c:pt idx="1504">
                  <c:v>1.25</c:v>
                </c:pt>
                <c:pt idx="1505">
                  <c:v>1.038</c:v>
                </c:pt>
                <c:pt idx="1506">
                  <c:v>0.86499999999999999</c:v>
                </c:pt>
                <c:pt idx="1507">
                  <c:v>1.079</c:v>
                </c:pt>
                <c:pt idx="1508">
                  <c:v>1.079</c:v>
                </c:pt>
                <c:pt idx="1509">
                  <c:v>1.079</c:v>
                </c:pt>
                <c:pt idx="1510">
                  <c:v>0.81</c:v>
                </c:pt>
                <c:pt idx="1511">
                  <c:v>0.81</c:v>
                </c:pt>
                <c:pt idx="1512">
                  <c:v>1.36</c:v>
                </c:pt>
                <c:pt idx="1513">
                  <c:v>0.496</c:v>
                </c:pt>
                <c:pt idx="1514">
                  <c:v>0.496</c:v>
                </c:pt>
                <c:pt idx="1515">
                  <c:v>0.92300000000000004</c:v>
                </c:pt>
                <c:pt idx="1516">
                  <c:v>1.4</c:v>
                </c:pt>
                <c:pt idx="1517">
                  <c:v>0.88</c:v>
                </c:pt>
                <c:pt idx="1518">
                  <c:v>1.2</c:v>
                </c:pt>
                <c:pt idx="1519">
                  <c:v>0.95</c:v>
                </c:pt>
                <c:pt idx="1520">
                  <c:v>0.84</c:v>
                </c:pt>
                <c:pt idx="1521">
                  <c:v>1.165</c:v>
                </c:pt>
                <c:pt idx="1522">
                  <c:v>1.165</c:v>
                </c:pt>
                <c:pt idx="1523">
                  <c:v>1.165</c:v>
                </c:pt>
                <c:pt idx="1524">
                  <c:v>1.165</c:v>
                </c:pt>
                <c:pt idx="1525">
                  <c:v>1.2130000000000001</c:v>
                </c:pt>
                <c:pt idx="1531">
                  <c:v>0.64800000000000002</c:v>
                </c:pt>
                <c:pt idx="1532">
                  <c:v>0.64800000000000002</c:v>
                </c:pt>
                <c:pt idx="1533">
                  <c:v>0.64800000000000002</c:v>
                </c:pt>
                <c:pt idx="1536">
                  <c:v>0.85</c:v>
                </c:pt>
                <c:pt idx="1537">
                  <c:v>0.85</c:v>
                </c:pt>
                <c:pt idx="1538">
                  <c:v>0.66400000000000003</c:v>
                </c:pt>
                <c:pt idx="1539">
                  <c:v>0.66400000000000003</c:v>
                </c:pt>
                <c:pt idx="1540">
                  <c:v>0.66400000000000003</c:v>
                </c:pt>
                <c:pt idx="1541">
                  <c:v>1.022</c:v>
                </c:pt>
                <c:pt idx="1542">
                  <c:v>1.022</c:v>
                </c:pt>
                <c:pt idx="1543">
                  <c:v>1.022</c:v>
                </c:pt>
                <c:pt idx="1544">
                  <c:v>1.022</c:v>
                </c:pt>
                <c:pt idx="1545">
                  <c:v>1.022</c:v>
                </c:pt>
                <c:pt idx="1546">
                  <c:v>0.95</c:v>
                </c:pt>
                <c:pt idx="1547">
                  <c:v>0.95</c:v>
                </c:pt>
                <c:pt idx="1548">
                  <c:v>0.95</c:v>
                </c:pt>
                <c:pt idx="1549">
                  <c:v>0.95</c:v>
                </c:pt>
                <c:pt idx="1550">
                  <c:v>0.94</c:v>
                </c:pt>
                <c:pt idx="1551">
                  <c:v>1.1000000000000001</c:v>
                </c:pt>
                <c:pt idx="1552">
                  <c:v>1.1000000000000001</c:v>
                </c:pt>
                <c:pt idx="1553">
                  <c:v>1.022</c:v>
                </c:pt>
                <c:pt idx="1554">
                  <c:v>1.022</c:v>
                </c:pt>
                <c:pt idx="1555">
                  <c:v>1.25</c:v>
                </c:pt>
                <c:pt idx="1556">
                  <c:v>1.25</c:v>
                </c:pt>
                <c:pt idx="1557">
                  <c:v>1.25</c:v>
                </c:pt>
                <c:pt idx="1558">
                  <c:v>1.25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1.1299999999999999</c:v>
                </c:pt>
                <c:pt idx="1563">
                  <c:v>1.1299999999999999</c:v>
                </c:pt>
                <c:pt idx="1564">
                  <c:v>1.1299999999999999</c:v>
                </c:pt>
                <c:pt idx="1565">
                  <c:v>1.1299999999999999</c:v>
                </c:pt>
                <c:pt idx="1566">
                  <c:v>1.1299999999999999</c:v>
                </c:pt>
                <c:pt idx="1567">
                  <c:v>1.1299999999999999</c:v>
                </c:pt>
                <c:pt idx="1568">
                  <c:v>1.1299999999999999</c:v>
                </c:pt>
                <c:pt idx="1569">
                  <c:v>1.31</c:v>
                </c:pt>
                <c:pt idx="1570">
                  <c:v>1.17</c:v>
                </c:pt>
                <c:pt idx="1571">
                  <c:v>1.17</c:v>
                </c:pt>
                <c:pt idx="1572">
                  <c:v>0.97</c:v>
                </c:pt>
                <c:pt idx="1573">
                  <c:v>0.06</c:v>
                </c:pt>
                <c:pt idx="1574">
                  <c:v>0.35</c:v>
                </c:pt>
                <c:pt idx="1575">
                  <c:v>0.67</c:v>
                </c:pt>
                <c:pt idx="1576">
                  <c:v>0.66</c:v>
                </c:pt>
                <c:pt idx="1577">
                  <c:v>0.56000000000000005</c:v>
                </c:pt>
                <c:pt idx="1578">
                  <c:v>0.38</c:v>
                </c:pt>
                <c:pt idx="1579">
                  <c:v>0.19</c:v>
                </c:pt>
                <c:pt idx="1580">
                  <c:v>0.11</c:v>
                </c:pt>
                <c:pt idx="1581">
                  <c:v>0.67</c:v>
                </c:pt>
                <c:pt idx="1582">
                  <c:v>0.12</c:v>
                </c:pt>
                <c:pt idx="1583">
                  <c:v>0.86</c:v>
                </c:pt>
                <c:pt idx="1584">
                  <c:v>0.31</c:v>
                </c:pt>
                <c:pt idx="1585">
                  <c:v>0.05</c:v>
                </c:pt>
                <c:pt idx="1586">
                  <c:v>0.75</c:v>
                </c:pt>
                <c:pt idx="1587">
                  <c:v>2.4</c:v>
                </c:pt>
                <c:pt idx="1588">
                  <c:v>3.9</c:v>
                </c:pt>
                <c:pt idx="1589">
                  <c:v>0.64600000000000002</c:v>
                </c:pt>
                <c:pt idx="1590">
                  <c:v>0.64600000000000002</c:v>
                </c:pt>
                <c:pt idx="1591">
                  <c:v>0.6</c:v>
                </c:pt>
                <c:pt idx="1592">
                  <c:v>0.46</c:v>
                </c:pt>
                <c:pt idx="1593">
                  <c:v>0.49</c:v>
                </c:pt>
                <c:pt idx="1594">
                  <c:v>0.22</c:v>
                </c:pt>
                <c:pt idx="1595">
                  <c:v>0.51</c:v>
                </c:pt>
                <c:pt idx="1596">
                  <c:v>0.51</c:v>
                </c:pt>
                <c:pt idx="1597">
                  <c:v>0.64</c:v>
                </c:pt>
                <c:pt idx="1598">
                  <c:v>1.7999999999999999E-2</c:v>
                </c:pt>
                <c:pt idx="1599">
                  <c:v>0.47</c:v>
                </c:pt>
                <c:pt idx="1600">
                  <c:v>2.5000000000000001E-2</c:v>
                </c:pt>
                <c:pt idx="1601">
                  <c:v>0.82</c:v>
                </c:pt>
                <c:pt idx="1602">
                  <c:v>0.82</c:v>
                </c:pt>
                <c:pt idx="1603">
                  <c:v>2.1999999999999999E-2</c:v>
                </c:pt>
                <c:pt idx="1604">
                  <c:v>0.44</c:v>
                </c:pt>
                <c:pt idx="1605">
                  <c:v>1.18</c:v>
                </c:pt>
                <c:pt idx="1606">
                  <c:v>0.82</c:v>
                </c:pt>
                <c:pt idx="1607">
                  <c:v>0.78</c:v>
                </c:pt>
                <c:pt idx="1608">
                  <c:v>1.26</c:v>
                </c:pt>
                <c:pt idx="1609">
                  <c:v>1.1399999999999999</c:v>
                </c:pt>
                <c:pt idx="1610">
                  <c:v>1.33</c:v>
                </c:pt>
                <c:pt idx="1611">
                  <c:v>1.17</c:v>
                </c:pt>
                <c:pt idx="1612">
                  <c:v>1.52</c:v>
                </c:pt>
                <c:pt idx="1613">
                  <c:v>0.63</c:v>
                </c:pt>
                <c:pt idx="1614">
                  <c:v>0.16200000000000001</c:v>
                </c:pt>
                <c:pt idx="1615">
                  <c:v>1.93</c:v>
                </c:pt>
                <c:pt idx="1616">
                  <c:v>0.69499999999999995</c:v>
                </c:pt>
                <c:pt idx="1620">
                  <c:v>1.4</c:v>
                </c:pt>
                <c:pt idx="1621">
                  <c:v>1.35</c:v>
                </c:pt>
                <c:pt idx="1622">
                  <c:v>1.234</c:v>
                </c:pt>
                <c:pt idx="1623">
                  <c:v>0.95199999999999996</c:v>
                </c:pt>
                <c:pt idx="1624">
                  <c:v>0.85</c:v>
                </c:pt>
                <c:pt idx="1625">
                  <c:v>0.74</c:v>
                </c:pt>
                <c:pt idx="1626">
                  <c:v>0.87</c:v>
                </c:pt>
                <c:pt idx="1627">
                  <c:v>0.6</c:v>
                </c:pt>
                <c:pt idx="1628">
                  <c:v>0.622</c:v>
                </c:pt>
                <c:pt idx="1629">
                  <c:v>0.6</c:v>
                </c:pt>
                <c:pt idx="1630">
                  <c:v>1.35</c:v>
                </c:pt>
                <c:pt idx="1632">
                  <c:v>1.24</c:v>
                </c:pt>
                <c:pt idx="1633">
                  <c:v>1.1000000000000001</c:v>
                </c:pt>
                <c:pt idx="1634">
                  <c:v>0.88</c:v>
                </c:pt>
                <c:pt idx="1635">
                  <c:v>0.98</c:v>
                </c:pt>
                <c:pt idx="1636">
                  <c:v>0.92400000000000004</c:v>
                </c:pt>
                <c:pt idx="1637">
                  <c:v>1.3879999999999999</c:v>
                </c:pt>
                <c:pt idx="1638">
                  <c:v>0.89300000000000002</c:v>
                </c:pt>
                <c:pt idx="1642">
                  <c:v>5.7000000000000002E-2</c:v>
                </c:pt>
                <c:pt idx="1643">
                  <c:v>0.84</c:v>
                </c:pt>
                <c:pt idx="1644">
                  <c:v>0.5</c:v>
                </c:pt>
                <c:pt idx="1645">
                  <c:v>1.24</c:v>
                </c:pt>
                <c:pt idx="1646">
                  <c:v>0.71</c:v>
                </c:pt>
                <c:pt idx="1647">
                  <c:v>1.57</c:v>
                </c:pt>
                <c:pt idx="1648">
                  <c:v>1.34</c:v>
                </c:pt>
                <c:pt idx="1649">
                  <c:v>1.22</c:v>
                </c:pt>
                <c:pt idx="1650">
                  <c:v>0.82</c:v>
                </c:pt>
                <c:pt idx="1651">
                  <c:v>1.35</c:v>
                </c:pt>
                <c:pt idx="1653">
                  <c:v>1.2110000000000001</c:v>
                </c:pt>
                <c:pt idx="1654">
                  <c:v>1.18</c:v>
                </c:pt>
                <c:pt idx="1655">
                  <c:v>1.022</c:v>
                </c:pt>
                <c:pt idx="1656">
                  <c:v>1.2</c:v>
                </c:pt>
                <c:pt idx="1657">
                  <c:v>1.24</c:v>
                </c:pt>
                <c:pt idx="1658">
                  <c:v>0.90400000000000003</c:v>
                </c:pt>
                <c:pt idx="1659">
                  <c:v>0.84</c:v>
                </c:pt>
                <c:pt idx="1660">
                  <c:v>1.202</c:v>
                </c:pt>
                <c:pt idx="1661">
                  <c:v>1.01</c:v>
                </c:pt>
                <c:pt idx="1662">
                  <c:v>1.1000000000000001</c:v>
                </c:pt>
                <c:pt idx="1663">
                  <c:v>0.78</c:v>
                </c:pt>
                <c:pt idx="1664">
                  <c:v>1.129</c:v>
                </c:pt>
                <c:pt idx="1665">
                  <c:v>1</c:v>
                </c:pt>
                <c:pt idx="1666">
                  <c:v>1.1200000000000001</c:v>
                </c:pt>
                <c:pt idx="1667">
                  <c:v>1.0209999999999999</c:v>
                </c:pt>
                <c:pt idx="1668">
                  <c:v>0.82499999999999996</c:v>
                </c:pt>
                <c:pt idx="1669">
                  <c:v>1.24</c:v>
                </c:pt>
                <c:pt idx="1670">
                  <c:v>1.1599999999999999</c:v>
                </c:pt>
                <c:pt idx="1671">
                  <c:v>1.1000000000000001</c:v>
                </c:pt>
                <c:pt idx="1672">
                  <c:v>1.4950000000000001</c:v>
                </c:pt>
                <c:pt idx="1673">
                  <c:v>1.01</c:v>
                </c:pt>
                <c:pt idx="1675">
                  <c:v>1.02</c:v>
                </c:pt>
                <c:pt idx="1676">
                  <c:v>0.84899999999999998</c:v>
                </c:pt>
                <c:pt idx="1677">
                  <c:v>1.216</c:v>
                </c:pt>
                <c:pt idx="1678">
                  <c:v>0.93</c:v>
                </c:pt>
                <c:pt idx="1679">
                  <c:v>0.93</c:v>
                </c:pt>
                <c:pt idx="1680">
                  <c:v>0.95</c:v>
                </c:pt>
                <c:pt idx="1682">
                  <c:v>0.71699999999999997</c:v>
                </c:pt>
                <c:pt idx="1683">
                  <c:v>0.95099999999999996</c:v>
                </c:pt>
                <c:pt idx="1684">
                  <c:v>0.90900000000000003</c:v>
                </c:pt>
                <c:pt idx="1685">
                  <c:v>0.95599999999999996</c:v>
                </c:pt>
                <c:pt idx="1686">
                  <c:v>1.0840000000000001</c:v>
                </c:pt>
                <c:pt idx="1687">
                  <c:v>1.19</c:v>
                </c:pt>
                <c:pt idx="1689">
                  <c:v>1</c:v>
                </c:pt>
                <c:pt idx="1690">
                  <c:v>0.86099999999999999</c:v>
                </c:pt>
                <c:pt idx="1691">
                  <c:v>0.87</c:v>
                </c:pt>
                <c:pt idx="1694">
                  <c:v>1.01</c:v>
                </c:pt>
                <c:pt idx="1697">
                  <c:v>0.94</c:v>
                </c:pt>
                <c:pt idx="1698">
                  <c:v>0.71899999999999997</c:v>
                </c:pt>
                <c:pt idx="1699">
                  <c:v>0.88800000000000001</c:v>
                </c:pt>
                <c:pt idx="1700">
                  <c:v>1.0780000000000001</c:v>
                </c:pt>
                <c:pt idx="1701">
                  <c:v>1.22</c:v>
                </c:pt>
                <c:pt idx="1702">
                  <c:v>1.25</c:v>
                </c:pt>
                <c:pt idx="1703">
                  <c:v>1.32</c:v>
                </c:pt>
                <c:pt idx="1705">
                  <c:v>0.93</c:v>
                </c:pt>
                <c:pt idx="1706">
                  <c:v>1.3</c:v>
                </c:pt>
                <c:pt idx="1707">
                  <c:v>0.87</c:v>
                </c:pt>
                <c:pt idx="1710">
                  <c:v>1.276</c:v>
                </c:pt>
                <c:pt idx="1712">
                  <c:v>1.5720000000000001</c:v>
                </c:pt>
                <c:pt idx="1713">
                  <c:v>1.3859999999999999</c:v>
                </c:pt>
                <c:pt idx="1714">
                  <c:v>1.34</c:v>
                </c:pt>
                <c:pt idx="1715">
                  <c:v>1.1399999999999999</c:v>
                </c:pt>
                <c:pt idx="1716">
                  <c:v>1.46</c:v>
                </c:pt>
                <c:pt idx="1717">
                  <c:v>1.002</c:v>
                </c:pt>
                <c:pt idx="1718">
                  <c:v>2.02</c:v>
                </c:pt>
                <c:pt idx="1719">
                  <c:v>1.56</c:v>
                </c:pt>
                <c:pt idx="1720">
                  <c:v>1.0329999999999999</c:v>
                </c:pt>
                <c:pt idx="1721">
                  <c:v>0.57999999999999996</c:v>
                </c:pt>
                <c:pt idx="1722">
                  <c:v>1.63</c:v>
                </c:pt>
                <c:pt idx="1723">
                  <c:v>0.84199999999999997</c:v>
                </c:pt>
                <c:pt idx="1724">
                  <c:v>1</c:v>
                </c:pt>
                <c:pt idx="1725">
                  <c:v>1.45</c:v>
                </c:pt>
                <c:pt idx="1726">
                  <c:v>1.55</c:v>
                </c:pt>
                <c:pt idx="1727">
                  <c:v>1.1100000000000001</c:v>
                </c:pt>
                <c:pt idx="1728">
                  <c:v>1.06</c:v>
                </c:pt>
                <c:pt idx="1729">
                  <c:v>1.1200000000000001</c:v>
                </c:pt>
                <c:pt idx="1730">
                  <c:v>0.69</c:v>
                </c:pt>
                <c:pt idx="1731">
                  <c:v>1.48</c:v>
                </c:pt>
                <c:pt idx="1732">
                  <c:v>0.62</c:v>
                </c:pt>
                <c:pt idx="1733">
                  <c:v>0.01</c:v>
                </c:pt>
                <c:pt idx="1734">
                  <c:v>0.03</c:v>
                </c:pt>
                <c:pt idx="1735">
                  <c:v>2.4E-2</c:v>
                </c:pt>
                <c:pt idx="1736">
                  <c:v>1.2</c:v>
                </c:pt>
                <c:pt idx="1737">
                  <c:v>0.82</c:v>
                </c:pt>
                <c:pt idx="1738">
                  <c:v>1</c:v>
                </c:pt>
                <c:pt idx="1739">
                  <c:v>0.98</c:v>
                </c:pt>
                <c:pt idx="1740">
                  <c:v>1.2130000000000001</c:v>
                </c:pt>
                <c:pt idx="1741">
                  <c:v>1.32</c:v>
                </c:pt>
                <c:pt idx="1742">
                  <c:v>0.88</c:v>
                </c:pt>
                <c:pt idx="1743">
                  <c:v>1.01</c:v>
                </c:pt>
                <c:pt idx="1744">
                  <c:v>0.96</c:v>
                </c:pt>
                <c:pt idx="1745">
                  <c:v>1.5</c:v>
                </c:pt>
                <c:pt idx="1746">
                  <c:v>0.93400000000000005</c:v>
                </c:pt>
                <c:pt idx="1747">
                  <c:v>1.8</c:v>
                </c:pt>
                <c:pt idx="1748">
                  <c:v>1.7</c:v>
                </c:pt>
                <c:pt idx="1749">
                  <c:v>0.83</c:v>
                </c:pt>
                <c:pt idx="1750">
                  <c:v>2.7</c:v>
                </c:pt>
                <c:pt idx="1751">
                  <c:v>1.23</c:v>
                </c:pt>
                <c:pt idx="1752">
                  <c:v>1.4</c:v>
                </c:pt>
                <c:pt idx="1753">
                  <c:v>2.4500000000000002</c:v>
                </c:pt>
                <c:pt idx="1754">
                  <c:v>1.51</c:v>
                </c:pt>
                <c:pt idx="1755">
                  <c:v>2.2000000000000002</c:v>
                </c:pt>
                <c:pt idx="1756">
                  <c:v>1.08</c:v>
                </c:pt>
                <c:pt idx="1757">
                  <c:v>1.08</c:v>
                </c:pt>
                <c:pt idx="1758">
                  <c:v>1.08</c:v>
                </c:pt>
                <c:pt idx="1759">
                  <c:v>1.08</c:v>
                </c:pt>
                <c:pt idx="1760">
                  <c:v>3.04</c:v>
                </c:pt>
                <c:pt idx="1761">
                  <c:v>3.04</c:v>
                </c:pt>
                <c:pt idx="1762">
                  <c:v>2.17</c:v>
                </c:pt>
                <c:pt idx="1763">
                  <c:v>2.13</c:v>
                </c:pt>
                <c:pt idx="1764">
                  <c:v>3.09</c:v>
                </c:pt>
                <c:pt idx="1765">
                  <c:v>1.3</c:v>
                </c:pt>
                <c:pt idx="1766">
                  <c:v>2.2999999999999998</c:v>
                </c:pt>
                <c:pt idx="1767">
                  <c:v>1.27</c:v>
                </c:pt>
                <c:pt idx="1768">
                  <c:v>1.27</c:v>
                </c:pt>
                <c:pt idx="1769">
                  <c:v>1.27</c:v>
                </c:pt>
                <c:pt idx="1770">
                  <c:v>1.27</c:v>
                </c:pt>
              </c:numCache>
            </c:numRef>
          </c:yVal>
          <c:smooth val="0"/>
        </c:ser>
        <c:ser>
          <c:idx val="1"/>
          <c:order val="1"/>
          <c:tx>
            <c:v>mass &lt;10 Earth</c:v>
          </c:tx>
          <c:spPr>
            <a:ln w="28575">
              <a:noFill/>
            </a:ln>
          </c:spPr>
          <c:xVal>
            <c:numRef>
              <c:f>Sheet1!$D$2:$D$112</c:f>
              <c:numCache>
                <c:formatCode>General</c:formatCode>
                <c:ptCount val="111"/>
                <c:pt idx="0">
                  <c:v>1.5599999999999999E-2</c:v>
                </c:pt>
                <c:pt idx="1">
                  <c:v>0.78100000000000003</c:v>
                </c:pt>
                <c:pt idx="2">
                  <c:v>2.2000000000000002</c:v>
                </c:pt>
                <c:pt idx="3">
                  <c:v>5.0201000000000003E-2</c:v>
                </c:pt>
                <c:pt idx="4">
                  <c:v>0.2175</c:v>
                </c:pt>
                <c:pt idx="5">
                  <c:v>0.47599999999999998</c:v>
                </c:pt>
                <c:pt idx="6">
                  <c:v>1.9</c:v>
                </c:pt>
                <c:pt idx="7">
                  <c:v>0.48</c:v>
                </c:pt>
                <c:pt idx="8">
                  <c:v>2.1</c:v>
                </c:pt>
                <c:pt idx="9">
                  <c:v>2.5</c:v>
                </c:pt>
                <c:pt idx="10">
                  <c:v>0.7</c:v>
                </c:pt>
                <c:pt idx="11">
                  <c:v>275</c:v>
                </c:pt>
                <c:pt idx="12">
                  <c:v>1</c:v>
                </c:pt>
                <c:pt idx="13">
                  <c:v>0.53900000000000003</c:v>
                </c:pt>
                <c:pt idx="14">
                  <c:v>1.3</c:v>
                </c:pt>
                <c:pt idx="15">
                  <c:v>4.2799999999999998E-2</c:v>
                </c:pt>
                <c:pt idx="16">
                  <c:v>0.435</c:v>
                </c:pt>
                <c:pt idx="17">
                  <c:v>5.6000000000000001E-2</c:v>
                </c:pt>
                <c:pt idx="18">
                  <c:v>0.68</c:v>
                </c:pt>
                <c:pt idx="19">
                  <c:v>4.5999999999999999E-2</c:v>
                </c:pt>
                <c:pt idx="20">
                  <c:v>1.34</c:v>
                </c:pt>
                <c:pt idx="21">
                  <c:v>0.77700000000000002</c:v>
                </c:pt>
                <c:pt idx="22">
                  <c:v>1.45</c:v>
                </c:pt>
                <c:pt idx="23">
                  <c:v>2.0099999999999998</c:v>
                </c:pt>
                <c:pt idx="24">
                  <c:v>67</c:v>
                </c:pt>
                <c:pt idx="25">
                  <c:v>2.6</c:v>
                </c:pt>
                <c:pt idx="26">
                  <c:v>200</c:v>
                </c:pt>
                <c:pt idx="27">
                  <c:v>440</c:v>
                </c:pt>
                <c:pt idx="28">
                  <c:v>2.5399999999999999E-2</c:v>
                </c:pt>
                <c:pt idx="29">
                  <c:v>0.1055</c:v>
                </c:pt>
                <c:pt idx="30">
                  <c:v>4.351E-2</c:v>
                </c:pt>
                <c:pt idx="31">
                  <c:v>4.0160000000000001E-2</c:v>
                </c:pt>
                <c:pt idx="32">
                  <c:v>5.0999999999999997E-2</c:v>
                </c:pt>
                <c:pt idx="33">
                  <c:v>2.7E-2</c:v>
                </c:pt>
                <c:pt idx="34">
                  <c:v>6.1800000000000001E-2</c:v>
                </c:pt>
                <c:pt idx="35">
                  <c:v>4.6100000000000002E-2</c:v>
                </c:pt>
                <c:pt idx="36">
                  <c:v>2.9499999999999998E-2</c:v>
                </c:pt>
                <c:pt idx="37">
                  <c:v>5.1799999999999999E-2</c:v>
                </c:pt>
                <c:pt idx="38">
                  <c:v>2.81E-2</c:v>
                </c:pt>
                <c:pt idx="39">
                  <c:v>9.0200000000000002E-2</c:v>
                </c:pt>
                <c:pt idx="40">
                  <c:v>4.1700000000000001E-2</c:v>
                </c:pt>
                <c:pt idx="41">
                  <c:v>4.7699999999999999E-2</c:v>
                </c:pt>
                <c:pt idx="42">
                  <c:v>5.7799999999999997E-2</c:v>
                </c:pt>
                <c:pt idx="43">
                  <c:v>5.2600000000000001E-2</c:v>
                </c:pt>
                <c:pt idx="44">
                  <c:v>4.7600000000000003E-2</c:v>
                </c:pt>
                <c:pt idx="45">
                  <c:v>5.7000000000000002E-2</c:v>
                </c:pt>
                <c:pt idx="46">
                  <c:v>0.09</c:v>
                </c:pt>
                <c:pt idx="47">
                  <c:v>4.947E-2</c:v>
                </c:pt>
                <c:pt idx="48">
                  <c:v>8.5500000000000007E-2</c:v>
                </c:pt>
                <c:pt idx="49">
                  <c:v>1.72E-2</c:v>
                </c:pt>
                <c:pt idx="50">
                  <c:v>4.5999999999999999E-2</c:v>
                </c:pt>
                <c:pt idx="51">
                  <c:v>6.3E-2</c:v>
                </c:pt>
                <c:pt idx="52">
                  <c:v>0.40699999999999997</c:v>
                </c:pt>
                <c:pt idx="53">
                  <c:v>0.36</c:v>
                </c:pt>
                <c:pt idx="54">
                  <c:v>330</c:v>
                </c:pt>
                <c:pt idx="55">
                  <c:v>8.19</c:v>
                </c:pt>
                <c:pt idx="56">
                  <c:v>800</c:v>
                </c:pt>
                <c:pt idx="57">
                  <c:v>330</c:v>
                </c:pt>
                <c:pt idx="58">
                  <c:v>115</c:v>
                </c:pt>
                <c:pt idx="59">
                  <c:v>1.4109999999999999E-2</c:v>
                </c:pt>
                <c:pt idx="60">
                  <c:v>6.6000000000000003E-2</c:v>
                </c:pt>
                <c:pt idx="61">
                  <c:v>1.06</c:v>
                </c:pt>
                <c:pt idx="62">
                  <c:v>0.49</c:v>
                </c:pt>
                <c:pt idx="63">
                  <c:v>1.1499999999999999</c:v>
                </c:pt>
                <c:pt idx="64">
                  <c:v>30</c:v>
                </c:pt>
                <c:pt idx="65">
                  <c:v>4.5</c:v>
                </c:pt>
                <c:pt idx="66">
                  <c:v>3.5569999999999997E-2</c:v>
                </c:pt>
                <c:pt idx="67">
                  <c:v>2.87E-2</c:v>
                </c:pt>
                <c:pt idx="68">
                  <c:v>5.8000000000000003E-2</c:v>
                </c:pt>
                <c:pt idx="69">
                  <c:v>3.6</c:v>
                </c:pt>
                <c:pt idx="70">
                  <c:v>2.887E-2</c:v>
                </c:pt>
                <c:pt idx="71">
                  <c:v>43.5</c:v>
                </c:pt>
                <c:pt idx="72">
                  <c:v>5.04E-2</c:v>
                </c:pt>
                <c:pt idx="73">
                  <c:v>0.12509999999999999</c:v>
                </c:pt>
                <c:pt idx="74">
                  <c:v>0.30349999999999999</c:v>
                </c:pt>
                <c:pt idx="75">
                  <c:v>0.21299999999999999</c:v>
                </c:pt>
                <c:pt idx="76">
                  <c:v>0.156</c:v>
                </c:pt>
                <c:pt idx="77">
                  <c:v>0.54900000000000004</c:v>
                </c:pt>
                <c:pt idx="78">
                  <c:v>3.9E-2</c:v>
                </c:pt>
                <c:pt idx="79">
                  <c:v>1.8</c:v>
                </c:pt>
                <c:pt idx="80">
                  <c:v>5.2</c:v>
                </c:pt>
                <c:pt idx="81">
                  <c:v>4.1300000000000003E-2</c:v>
                </c:pt>
                <c:pt idx="82">
                  <c:v>0.187</c:v>
                </c:pt>
                <c:pt idx="83">
                  <c:v>3.4</c:v>
                </c:pt>
                <c:pt idx="84">
                  <c:v>2.35</c:v>
                </c:pt>
                <c:pt idx="86">
                  <c:v>103</c:v>
                </c:pt>
                <c:pt idx="87">
                  <c:v>320</c:v>
                </c:pt>
                <c:pt idx="88">
                  <c:v>6.0690000000000001E-2</c:v>
                </c:pt>
                <c:pt idx="89">
                  <c:v>0.12540000000000001</c:v>
                </c:pt>
                <c:pt idx="90">
                  <c:v>1.0268900000000001</c:v>
                </c:pt>
                <c:pt idx="91">
                  <c:v>2.41</c:v>
                </c:pt>
                <c:pt idx="92">
                  <c:v>4.1000000000000002E-2</c:v>
                </c:pt>
                <c:pt idx="93">
                  <c:v>7.2999999999999995E-2</c:v>
                </c:pt>
                <c:pt idx="94">
                  <c:v>0.22</c:v>
                </c:pt>
                <c:pt idx="95">
                  <c:v>2.8000000000000001E-2</c:v>
                </c:pt>
                <c:pt idx="96">
                  <c:v>1.135</c:v>
                </c:pt>
                <c:pt idx="97">
                  <c:v>4.2999999999999997E-2</c:v>
                </c:pt>
                <c:pt idx="98">
                  <c:v>0.32</c:v>
                </c:pt>
                <c:pt idx="99">
                  <c:v>0.11</c:v>
                </c:pt>
                <c:pt idx="100">
                  <c:v>0.208317</c:v>
                </c:pt>
                <c:pt idx="101">
                  <c:v>0.12959000000000001</c:v>
                </c:pt>
                <c:pt idx="102">
                  <c:v>2.0806649999999999E-2</c:v>
                </c:pt>
                <c:pt idx="103">
                  <c:v>0.33429999999999999</c:v>
                </c:pt>
                <c:pt idx="104">
                  <c:v>5.561E-2</c:v>
                </c:pt>
                <c:pt idx="105">
                  <c:v>5.2999999999999999E-2</c:v>
                </c:pt>
                <c:pt idx="106">
                  <c:v>3.8399999999999997E-2</c:v>
                </c:pt>
                <c:pt idx="107">
                  <c:v>4.2599999999999999E-2</c:v>
                </c:pt>
                <c:pt idx="108">
                  <c:v>1.1859999999999999</c:v>
                </c:pt>
                <c:pt idx="109">
                  <c:v>5.9400000000000001E-2</c:v>
                </c:pt>
                <c:pt idx="110">
                  <c:v>9.64E-2</c:v>
                </c:pt>
              </c:numCache>
            </c:numRef>
          </c:xVal>
          <c:yVal>
            <c:numRef>
              <c:f>Sheet1!$G$2:$G$112</c:f>
              <c:numCache>
                <c:formatCode>General</c:formatCode>
                <c:ptCount val="111"/>
                <c:pt idx="0">
                  <c:v>0.90500000000000003</c:v>
                </c:pt>
                <c:pt idx="1">
                  <c:v>0.95</c:v>
                </c:pt>
                <c:pt idx="2">
                  <c:v>0.7</c:v>
                </c:pt>
                <c:pt idx="3">
                  <c:v>0.93</c:v>
                </c:pt>
                <c:pt idx="4">
                  <c:v>0.93</c:v>
                </c:pt>
                <c:pt idx="5">
                  <c:v>0.15</c:v>
                </c:pt>
                <c:pt idx="6">
                  <c:v>0.49</c:v>
                </c:pt>
                <c:pt idx="7">
                  <c:v>0.45</c:v>
                </c:pt>
                <c:pt idx="8">
                  <c:v>0.48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  <c:pt idx="14">
                  <c:v>0.33</c:v>
                </c:pt>
                <c:pt idx="15">
                  <c:v>0.71</c:v>
                </c:pt>
                <c:pt idx="16">
                  <c:v>0.4</c:v>
                </c:pt>
                <c:pt idx="17">
                  <c:v>0.31</c:v>
                </c:pt>
                <c:pt idx="18">
                  <c:v>0.31</c:v>
                </c:pt>
                <c:pt idx="19">
                  <c:v>0.31</c:v>
                </c:pt>
                <c:pt idx="20">
                  <c:v>0.54</c:v>
                </c:pt>
                <c:pt idx="21">
                  <c:v>0.33400000000000002</c:v>
                </c:pt>
                <c:pt idx="25">
                  <c:v>1.08</c:v>
                </c:pt>
                <c:pt idx="26">
                  <c:v>1.08</c:v>
                </c:pt>
                <c:pt idx="28">
                  <c:v>0.77200000000000002</c:v>
                </c:pt>
                <c:pt idx="29">
                  <c:v>0.78</c:v>
                </c:pt>
                <c:pt idx="30">
                  <c:v>0.85</c:v>
                </c:pt>
                <c:pt idx="31">
                  <c:v>0.85</c:v>
                </c:pt>
                <c:pt idx="32">
                  <c:v>0.85</c:v>
                </c:pt>
                <c:pt idx="35">
                  <c:v>0.87</c:v>
                </c:pt>
                <c:pt idx="39">
                  <c:v>0.77</c:v>
                </c:pt>
                <c:pt idx="40">
                  <c:v>0.77</c:v>
                </c:pt>
                <c:pt idx="41">
                  <c:v>0.77</c:v>
                </c:pt>
                <c:pt idx="42">
                  <c:v>0.77</c:v>
                </c:pt>
                <c:pt idx="43">
                  <c:v>0.77</c:v>
                </c:pt>
                <c:pt idx="44">
                  <c:v>0.77</c:v>
                </c:pt>
                <c:pt idx="45">
                  <c:v>0.92</c:v>
                </c:pt>
                <c:pt idx="46">
                  <c:v>0.83199999999999996</c:v>
                </c:pt>
                <c:pt idx="47">
                  <c:v>0.69</c:v>
                </c:pt>
                <c:pt idx="50">
                  <c:v>0.85</c:v>
                </c:pt>
                <c:pt idx="51">
                  <c:v>0.46</c:v>
                </c:pt>
                <c:pt idx="52">
                  <c:v>0.63200000000000001</c:v>
                </c:pt>
                <c:pt idx="53">
                  <c:v>1</c:v>
                </c:pt>
                <c:pt idx="54">
                  <c:v>0.81</c:v>
                </c:pt>
                <c:pt idx="55">
                  <c:v>0.81</c:v>
                </c:pt>
                <c:pt idx="56">
                  <c:v>0.81</c:v>
                </c:pt>
                <c:pt idx="57">
                  <c:v>0.89500000000000002</c:v>
                </c:pt>
                <c:pt idx="58">
                  <c:v>0.95</c:v>
                </c:pt>
                <c:pt idx="59">
                  <c:v>0.95</c:v>
                </c:pt>
                <c:pt idx="60">
                  <c:v>0.95</c:v>
                </c:pt>
                <c:pt idx="61">
                  <c:v>0.95</c:v>
                </c:pt>
                <c:pt idx="62">
                  <c:v>0.95</c:v>
                </c:pt>
                <c:pt idx="63">
                  <c:v>0.71</c:v>
                </c:pt>
                <c:pt idx="64">
                  <c:v>0.71</c:v>
                </c:pt>
                <c:pt idx="65">
                  <c:v>0.56999999999999995</c:v>
                </c:pt>
                <c:pt idx="66">
                  <c:v>0.56999999999999995</c:v>
                </c:pt>
                <c:pt idx="67">
                  <c:v>0.93</c:v>
                </c:pt>
                <c:pt idx="68">
                  <c:v>0.93</c:v>
                </c:pt>
                <c:pt idx="69">
                  <c:v>0.97199999999999998</c:v>
                </c:pt>
                <c:pt idx="70">
                  <c:v>0.91200000000000003</c:v>
                </c:pt>
                <c:pt idx="71">
                  <c:v>0.91200000000000003</c:v>
                </c:pt>
                <c:pt idx="72">
                  <c:v>0.83</c:v>
                </c:pt>
                <c:pt idx="73">
                  <c:v>0.78</c:v>
                </c:pt>
                <c:pt idx="74">
                  <c:v>0.78</c:v>
                </c:pt>
                <c:pt idx="75">
                  <c:v>1.03</c:v>
                </c:pt>
                <c:pt idx="76">
                  <c:v>1.113</c:v>
                </c:pt>
                <c:pt idx="77">
                  <c:v>1.113</c:v>
                </c:pt>
                <c:pt idx="78">
                  <c:v>0.80300000000000005</c:v>
                </c:pt>
                <c:pt idx="79">
                  <c:v>0.80300000000000005</c:v>
                </c:pt>
                <c:pt idx="80">
                  <c:v>0.13</c:v>
                </c:pt>
                <c:pt idx="81">
                  <c:v>0.13</c:v>
                </c:pt>
                <c:pt idx="82">
                  <c:v>0.13</c:v>
                </c:pt>
                <c:pt idx="83">
                  <c:v>0.89</c:v>
                </c:pt>
                <c:pt idx="84">
                  <c:v>0.89</c:v>
                </c:pt>
                <c:pt idx="85">
                  <c:v>1.23</c:v>
                </c:pt>
                <c:pt idx="86">
                  <c:v>1.23</c:v>
                </c:pt>
                <c:pt idx="87">
                  <c:v>1</c:v>
                </c:pt>
                <c:pt idx="88">
                  <c:v>1</c:v>
                </c:pt>
                <c:pt idx="89">
                  <c:v>0.83</c:v>
                </c:pt>
                <c:pt idx="90">
                  <c:v>0.69</c:v>
                </c:pt>
                <c:pt idx="91">
                  <c:v>0.69</c:v>
                </c:pt>
                <c:pt idx="92">
                  <c:v>1.25</c:v>
                </c:pt>
                <c:pt idx="93">
                  <c:v>1.079</c:v>
                </c:pt>
                <c:pt idx="94">
                  <c:v>1.079</c:v>
                </c:pt>
                <c:pt idx="95">
                  <c:v>0.496</c:v>
                </c:pt>
                <c:pt idx="96">
                  <c:v>0.496</c:v>
                </c:pt>
                <c:pt idx="97">
                  <c:v>0.84</c:v>
                </c:pt>
                <c:pt idx="98">
                  <c:v>1.165</c:v>
                </c:pt>
                <c:pt idx="99">
                  <c:v>1.1000000000000001</c:v>
                </c:pt>
                <c:pt idx="100">
                  <c:v>1.022</c:v>
                </c:pt>
                <c:pt idx="101">
                  <c:v>1.25</c:v>
                </c:pt>
                <c:pt idx="102">
                  <c:v>1</c:v>
                </c:pt>
                <c:pt idx="103">
                  <c:v>1.17</c:v>
                </c:pt>
                <c:pt idx="104">
                  <c:v>0.06</c:v>
                </c:pt>
                <c:pt idx="105">
                  <c:v>0.11</c:v>
                </c:pt>
                <c:pt idx="106">
                  <c:v>0.22</c:v>
                </c:pt>
                <c:pt idx="110">
                  <c:v>0.93400000000000005</c:v>
                </c:pt>
              </c:numCache>
            </c:numRef>
          </c:yVal>
          <c:smooth val="0"/>
        </c:ser>
        <c:ser>
          <c:idx val="2"/>
          <c:order val="2"/>
          <c:tx>
            <c:v>radius &lt;2 Earth</c:v>
          </c:tx>
          <c:spPr>
            <a:ln w="28575">
              <a:noFill/>
            </a:ln>
          </c:spPr>
          <c:xVal>
            <c:numRef>
              <c:f>Sheet2!$E$2:$E$421</c:f>
              <c:numCache>
                <c:formatCode>General</c:formatCode>
                <c:ptCount val="420"/>
                <c:pt idx="0">
                  <c:v>1.5599999999999999E-2</c:v>
                </c:pt>
                <c:pt idx="1">
                  <c:v>1.72E-2</c:v>
                </c:pt>
                <c:pt idx="2">
                  <c:v>1.2999999999999999E-2</c:v>
                </c:pt>
                <c:pt idx="3">
                  <c:v>1.98</c:v>
                </c:pt>
                <c:pt idx="4">
                  <c:v>3.7999999999999999E-2</c:v>
                </c:pt>
                <c:pt idx="7">
                  <c:v>8.5999999999999993E-2</c:v>
                </c:pt>
                <c:pt idx="8">
                  <c:v>6.7000000000000004E-2</c:v>
                </c:pt>
                <c:pt idx="9">
                  <c:v>1.687E-2</c:v>
                </c:pt>
                <c:pt idx="10">
                  <c:v>6.8000000000000005E-2</c:v>
                </c:pt>
                <c:pt idx="11">
                  <c:v>7.1999999999999995E-2</c:v>
                </c:pt>
                <c:pt idx="12">
                  <c:v>4.3999999999999997E-2</c:v>
                </c:pt>
                <c:pt idx="13">
                  <c:v>5.8999999999999997E-2</c:v>
                </c:pt>
                <c:pt idx="14">
                  <c:v>8.2000000000000003E-2</c:v>
                </c:pt>
                <c:pt idx="15">
                  <c:v>9.0999999999999998E-2</c:v>
                </c:pt>
                <c:pt idx="16">
                  <c:v>0.107</c:v>
                </c:pt>
                <c:pt idx="17">
                  <c:v>4.5999999999999999E-2</c:v>
                </c:pt>
                <c:pt idx="18">
                  <c:v>5.1999999999999998E-2</c:v>
                </c:pt>
                <c:pt idx="19">
                  <c:v>7.0000000000000007E-2</c:v>
                </c:pt>
                <c:pt idx="20">
                  <c:v>3.5999999999999997E-2</c:v>
                </c:pt>
                <c:pt idx="21">
                  <c:v>7.2999999999999995E-2</c:v>
                </c:pt>
                <c:pt idx="22">
                  <c:v>4.9000000000000002E-2</c:v>
                </c:pt>
                <c:pt idx="23">
                  <c:v>8.7999999999999995E-2</c:v>
                </c:pt>
                <c:pt idx="24">
                  <c:v>0.18099999999999999</c:v>
                </c:pt>
                <c:pt idx="25">
                  <c:v>3.9E-2</c:v>
                </c:pt>
                <c:pt idx="26">
                  <c:v>0.1</c:v>
                </c:pt>
                <c:pt idx="27">
                  <c:v>0.17</c:v>
                </c:pt>
                <c:pt idx="28">
                  <c:v>5.0999999999999997E-2</c:v>
                </c:pt>
                <c:pt idx="29">
                  <c:v>9.9000000000000005E-2</c:v>
                </c:pt>
                <c:pt idx="30">
                  <c:v>0.16200000000000001</c:v>
                </c:pt>
                <c:pt idx="31">
                  <c:v>0.125</c:v>
                </c:pt>
                <c:pt idx="34">
                  <c:v>7.9000000000000001E-2</c:v>
                </c:pt>
                <c:pt idx="35">
                  <c:v>0.377</c:v>
                </c:pt>
                <c:pt idx="36">
                  <c:v>6.7000000000000004E-2</c:v>
                </c:pt>
                <c:pt idx="37">
                  <c:v>6.8000000000000005E-2</c:v>
                </c:pt>
                <c:pt idx="38">
                  <c:v>0.13600000000000001</c:v>
                </c:pt>
                <c:pt idx="39">
                  <c:v>8.3000000000000004E-2</c:v>
                </c:pt>
                <c:pt idx="40">
                  <c:v>0.06</c:v>
                </c:pt>
                <c:pt idx="41">
                  <c:v>9.1999999999999998E-2</c:v>
                </c:pt>
                <c:pt idx="42">
                  <c:v>6.7000000000000004E-2</c:v>
                </c:pt>
                <c:pt idx="43">
                  <c:v>0.10299999999999999</c:v>
                </c:pt>
                <c:pt idx="44">
                  <c:v>0.13300000000000001</c:v>
                </c:pt>
                <c:pt idx="45">
                  <c:v>7.6999999999999999E-2</c:v>
                </c:pt>
                <c:pt idx="46">
                  <c:v>0.13</c:v>
                </c:pt>
                <c:pt idx="49">
                  <c:v>4.4999999999999998E-2</c:v>
                </c:pt>
                <c:pt idx="50">
                  <c:v>0.41399999999999998</c:v>
                </c:pt>
                <c:pt idx="51">
                  <c:v>3.9E-2</c:v>
                </c:pt>
                <c:pt idx="52">
                  <c:v>6.7000000000000004E-2</c:v>
                </c:pt>
                <c:pt idx="53">
                  <c:v>3.2000000000000001E-2</c:v>
                </c:pt>
                <c:pt idx="54">
                  <c:v>6.6000000000000003E-2</c:v>
                </c:pt>
                <c:pt idx="55">
                  <c:v>9.4E-2</c:v>
                </c:pt>
                <c:pt idx="56">
                  <c:v>0.113</c:v>
                </c:pt>
                <c:pt idx="57">
                  <c:v>2.8000000000000001E-2</c:v>
                </c:pt>
                <c:pt idx="58">
                  <c:v>0.28100000000000003</c:v>
                </c:pt>
                <c:pt idx="59">
                  <c:v>4.3999999999999997E-2</c:v>
                </c:pt>
                <c:pt idx="60">
                  <c:v>2.8000000000000001E-2</c:v>
                </c:pt>
                <c:pt idx="61">
                  <c:v>0.158</c:v>
                </c:pt>
                <c:pt idx="62">
                  <c:v>0.05</c:v>
                </c:pt>
                <c:pt idx="63">
                  <c:v>6.9000000000000006E-2</c:v>
                </c:pt>
                <c:pt idx="64">
                  <c:v>7.8E-2</c:v>
                </c:pt>
                <c:pt idx="65">
                  <c:v>5.8000000000000003E-2</c:v>
                </c:pt>
                <c:pt idx="66">
                  <c:v>4.8000000000000001E-2</c:v>
                </c:pt>
                <c:pt idx="67">
                  <c:v>6.8000000000000005E-2</c:v>
                </c:pt>
                <c:pt idx="68">
                  <c:v>5.6000000000000001E-2</c:v>
                </c:pt>
                <c:pt idx="69">
                  <c:v>0.04</c:v>
                </c:pt>
                <c:pt idx="70">
                  <c:v>6.2E-2</c:v>
                </c:pt>
                <c:pt idx="71">
                  <c:v>7.4999999999999997E-2</c:v>
                </c:pt>
                <c:pt idx="72">
                  <c:v>0.223</c:v>
                </c:pt>
                <c:pt idx="73">
                  <c:v>4.8000000000000001E-2</c:v>
                </c:pt>
                <c:pt idx="74">
                  <c:v>0.1</c:v>
                </c:pt>
                <c:pt idx="75">
                  <c:v>0.214</c:v>
                </c:pt>
                <c:pt idx="76">
                  <c:v>5.8000000000000003E-2</c:v>
                </c:pt>
                <c:pt idx="77">
                  <c:v>3.5999999999999997E-2</c:v>
                </c:pt>
                <c:pt idx="78">
                  <c:v>6.4000000000000001E-2</c:v>
                </c:pt>
                <c:pt idx="79">
                  <c:v>4.4699999999999997E-2</c:v>
                </c:pt>
                <c:pt idx="80">
                  <c:v>0.109</c:v>
                </c:pt>
                <c:pt idx="81">
                  <c:v>0.04</c:v>
                </c:pt>
                <c:pt idx="82">
                  <c:v>4.9000000000000002E-2</c:v>
                </c:pt>
                <c:pt idx="83">
                  <c:v>0.14099999999999999</c:v>
                </c:pt>
                <c:pt idx="84">
                  <c:v>2.5999999999999999E-2</c:v>
                </c:pt>
                <c:pt idx="85">
                  <c:v>0.13900000000000001</c:v>
                </c:pt>
                <c:pt idx="86">
                  <c:v>0.04</c:v>
                </c:pt>
                <c:pt idx="87">
                  <c:v>6.0999999999999999E-2</c:v>
                </c:pt>
                <c:pt idx="88">
                  <c:v>9.0999999999999998E-2</c:v>
                </c:pt>
                <c:pt idx="89">
                  <c:v>0.129</c:v>
                </c:pt>
                <c:pt idx="90">
                  <c:v>5.8999999999999997E-2</c:v>
                </c:pt>
                <c:pt idx="91">
                  <c:v>3.2000000000000001E-2</c:v>
                </c:pt>
                <c:pt idx="92">
                  <c:v>8.7999999999999995E-2</c:v>
                </c:pt>
                <c:pt idx="93">
                  <c:v>0.03</c:v>
                </c:pt>
                <c:pt idx="94">
                  <c:v>4.4999999999999998E-2</c:v>
                </c:pt>
                <c:pt idx="95">
                  <c:v>8.6999999999999994E-2</c:v>
                </c:pt>
                <c:pt idx="96">
                  <c:v>0.128</c:v>
                </c:pt>
                <c:pt idx="97">
                  <c:v>3.2000000000000001E-2</c:v>
                </c:pt>
                <c:pt idx="98">
                  <c:v>7.6999999999999999E-2</c:v>
                </c:pt>
                <c:pt idx="99">
                  <c:v>0.19700000000000001</c:v>
                </c:pt>
                <c:pt idx="100">
                  <c:v>0.13800000000000001</c:v>
                </c:pt>
                <c:pt idx="101">
                  <c:v>0.06</c:v>
                </c:pt>
                <c:pt idx="102">
                  <c:v>0.09</c:v>
                </c:pt>
                <c:pt idx="103">
                  <c:v>0.11899999999999999</c:v>
                </c:pt>
                <c:pt idx="104">
                  <c:v>0.16400000000000001</c:v>
                </c:pt>
                <c:pt idx="105">
                  <c:v>4.5370000000000001E-2</c:v>
                </c:pt>
                <c:pt idx="106">
                  <c:v>5.0700000000000002E-2</c:v>
                </c:pt>
                <c:pt idx="107">
                  <c:v>0.11</c:v>
                </c:pt>
                <c:pt idx="108">
                  <c:v>0.09</c:v>
                </c:pt>
                <c:pt idx="109">
                  <c:v>4.4999999999999998E-2</c:v>
                </c:pt>
                <c:pt idx="110">
                  <c:v>0.113</c:v>
                </c:pt>
                <c:pt idx="111">
                  <c:v>0.1</c:v>
                </c:pt>
                <c:pt idx="112">
                  <c:v>0.17299999999999999</c:v>
                </c:pt>
                <c:pt idx="113">
                  <c:v>3.2000000000000001E-2</c:v>
                </c:pt>
                <c:pt idx="114">
                  <c:v>0.122</c:v>
                </c:pt>
                <c:pt idx="115">
                  <c:v>7.8E-2</c:v>
                </c:pt>
                <c:pt idx="116">
                  <c:v>0.111</c:v>
                </c:pt>
                <c:pt idx="117">
                  <c:v>0.16300000000000001</c:v>
                </c:pt>
                <c:pt idx="118">
                  <c:v>2.9000000000000001E-2</c:v>
                </c:pt>
                <c:pt idx="119">
                  <c:v>4.3999999999999997E-2</c:v>
                </c:pt>
                <c:pt idx="120">
                  <c:v>5.3999999999999999E-2</c:v>
                </c:pt>
                <c:pt idx="121">
                  <c:v>7.9000000000000001E-2</c:v>
                </c:pt>
                <c:pt idx="122">
                  <c:v>0.10299999999999999</c:v>
                </c:pt>
                <c:pt idx="123">
                  <c:v>0.13200000000000001</c:v>
                </c:pt>
                <c:pt idx="124">
                  <c:v>4.2507000000000003E-2</c:v>
                </c:pt>
                <c:pt idx="125">
                  <c:v>4.8000000000000001E-2</c:v>
                </c:pt>
                <c:pt idx="126">
                  <c:v>6.2E-2</c:v>
                </c:pt>
                <c:pt idx="127">
                  <c:v>0.13300000000000001</c:v>
                </c:pt>
                <c:pt idx="128">
                  <c:v>3.5999999999999997E-2</c:v>
                </c:pt>
                <c:pt idx="129">
                  <c:v>8.4000000000000005E-2</c:v>
                </c:pt>
                <c:pt idx="130">
                  <c:v>0.113</c:v>
                </c:pt>
                <c:pt idx="131">
                  <c:v>0.314</c:v>
                </c:pt>
                <c:pt idx="132">
                  <c:v>8.8999999999999996E-2</c:v>
                </c:pt>
                <c:pt idx="133">
                  <c:v>4.5999999999999999E-2</c:v>
                </c:pt>
                <c:pt idx="134">
                  <c:v>4.5999999999999999E-2</c:v>
                </c:pt>
                <c:pt idx="135">
                  <c:v>7.5999999999999998E-2</c:v>
                </c:pt>
                <c:pt idx="136">
                  <c:v>0.16300000000000001</c:v>
                </c:pt>
                <c:pt idx="137">
                  <c:v>0.22600000000000001</c:v>
                </c:pt>
                <c:pt idx="138">
                  <c:v>3.6999999999999998E-2</c:v>
                </c:pt>
                <c:pt idx="139">
                  <c:v>7.2999999999999995E-2</c:v>
                </c:pt>
                <c:pt idx="140">
                  <c:v>8.7999999999999995E-2</c:v>
                </c:pt>
                <c:pt idx="141">
                  <c:v>3.7999999999999999E-2</c:v>
                </c:pt>
                <c:pt idx="142">
                  <c:v>0.124</c:v>
                </c:pt>
                <c:pt idx="143">
                  <c:v>5.6000000000000001E-2</c:v>
                </c:pt>
                <c:pt idx="144">
                  <c:v>0.111</c:v>
                </c:pt>
                <c:pt idx="145">
                  <c:v>4.7E-2</c:v>
                </c:pt>
                <c:pt idx="146">
                  <c:v>7.5999999999999998E-2</c:v>
                </c:pt>
                <c:pt idx="147">
                  <c:v>3.7999999999999999E-2</c:v>
                </c:pt>
                <c:pt idx="148">
                  <c:v>7.4999999999999997E-2</c:v>
                </c:pt>
                <c:pt idx="149">
                  <c:v>0.38</c:v>
                </c:pt>
                <c:pt idx="150">
                  <c:v>7.3999999999999996E-2</c:v>
                </c:pt>
                <c:pt idx="151">
                  <c:v>0.114</c:v>
                </c:pt>
                <c:pt idx="152">
                  <c:v>6.5000000000000002E-2</c:v>
                </c:pt>
                <c:pt idx="153">
                  <c:v>6.5000000000000002E-2</c:v>
                </c:pt>
                <c:pt idx="154">
                  <c:v>0.13200000000000001</c:v>
                </c:pt>
                <c:pt idx="155">
                  <c:v>0.05</c:v>
                </c:pt>
                <c:pt idx="156">
                  <c:v>3.4000000000000002E-2</c:v>
                </c:pt>
                <c:pt idx="158">
                  <c:v>4.8000000000000001E-2</c:v>
                </c:pt>
                <c:pt idx="159">
                  <c:v>0.109</c:v>
                </c:pt>
                <c:pt idx="160">
                  <c:v>0.14199999999999999</c:v>
                </c:pt>
                <c:pt idx="161">
                  <c:v>9.5000000000000001E-2</c:v>
                </c:pt>
                <c:pt idx="162">
                  <c:v>4.2000000000000003E-2</c:v>
                </c:pt>
                <c:pt idx="163">
                  <c:v>3.5000000000000003E-2</c:v>
                </c:pt>
                <c:pt idx="164">
                  <c:v>5.8000000000000003E-2</c:v>
                </c:pt>
                <c:pt idx="165">
                  <c:v>9.7000000000000003E-2</c:v>
                </c:pt>
                <c:pt idx="166">
                  <c:v>4.8000000000000001E-2</c:v>
                </c:pt>
                <c:pt idx="167">
                  <c:v>5.2999999999999999E-2</c:v>
                </c:pt>
                <c:pt idx="168">
                  <c:v>5.8000000000000003E-2</c:v>
                </c:pt>
                <c:pt idx="169">
                  <c:v>4.5999999999999999E-2</c:v>
                </c:pt>
                <c:pt idx="170">
                  <c:v>6.3E-2</c:v>
                </c:pt>
                <c:pt idx="171">
                  <c:v>2.7E-2</c:v>
                </c:pt>
                <c:pt idx="172">
                  <c:v>7.4999999999999997E-2</c:v>
                </c:pt>
                <c:pt idx="173">
                  <c:v>0.33200000000000002</c:v>
                </c:pt>
                <c:pt idx="174">
                  <c:v>0.156</c:v>
                </c:pt>
                <c:pt idx="175">
                  <c:v>0.108</c:v>
                </c:pt>
                <c:pt idx="176">
                  <c:v>0.152</c:v>
                </c:pt>
                <c:pt idx="177">
                  <c:v>6.9000000000000006E-2</c:v>
                </c:pt>
                <c:pt idx="178">
                  <c:v>3.6999999999999998E-2</c:v>
                </c:pt>
                <c:pt idx="179">
                  <c:v>8.1000000000000003E-2</c:v>
                </c:pt>
                <c:pt idx="180">
                  <c:v>0.107</c:v>
                </c:pt>
                <c:pt idx="181">
                  <c:v>0.18</c:v>
                </c:pt>
                <c:pt idx="182">
                  <c:v>5.6000000000000001E-2</c:v>
                </c:pt>
                <c:pt idx="183">
                  <c:v>7.0999999999999994E-2</c:v>
                </c:pt>
                <c:pt idx="184">
                  <c:v>3.7999999999999999E-2</c:v>
                </c:pt>
                <c:pt idx="185">
                  <c:v>6.0999999999999999E-2</c:v>
                </c:pt>
                <c:pt idx="186">
                  <c:v>3.6999999999999998E-2</c:v>
                </c:pt>
                <c:pt idx="187">
                  <c:v>7.2999999999999995E-2</c:v>
                </c:pt>
                <c:pt idx="188">
                  <c:v>0.10100000000000001</c:v>
                </c:pt>
                <c:pt idx="189">
                  <c:v>0.20399999999999999</c:v>
                </c:pt>
                <c:pt idx="190">
                  <c:v>3.2000000000000001E-2</c:v>
                </c:pt>
                <c:pt idx="191">
                  <c:v>5.6000000000000001E-2</c:v>
                </c:pt>
                <c:pt idx="192">
                  <c:v>8.2000000000000003E-2</c:v>
                </c:pt>
                <c:pt idx="193">
                  <c:v>0.106</c:v>
                </c:pt>
                <c:pt idx="194">
                  <c:v>0.34100000000000003</c:v>
                </c:pt>
                <c:pt idx="195">
                  <c:v>3.5999999999999997E-2</c:v>
                </c:pt>
                <c:pt idx="196">
                  <c:v>6.4000000000000001E-2</c:v>
                </c:pt>
                <c:pt idx="197">
                  <c:v>2.7E-2</c:v>
                </c:pt>
                <c:pt idx="198">
                  <c:v>4.2000000000000003E-2</c:v>
                </c:pt>
                <c:pt idx="199">
                  <c:v>6.0999999999999999E-2</c:v>
                </c:pt>
                <c:pt idx="200">
                  <c:v>0.17599999999999999</c:v>
                </c:pt>
                <c:pt idx="201">
                  <c:v>6.5000000000000002E-2</c:v>
                </c:pt>
                <c:pt idx="202">
                  <c:v>6.5000000000000002E-2</c:v>
                </c:pt>
                <c:pt idx="203">
                  <c:v>3.5000000000000003E-2</c:v>
                </c:pt>
                <c:pt idx="204">
                  <c:v>4.4999999999999998E-2</c:v>
                </c:pt>
                <c:pt idx="205">
                  <c:v>4.8000000000000001E-2</c:v>
                </c:pt>
                <c:pt idx="206">
                  <c:v>9.9000000000000005E-2</c:v>
                </c:pt>
                <c:pt idx="207">
                  <c:v>0.14199999999999999</c:v>
                </c:pt>
                <c:pt idx="208">
                  <c:v>0.192</c:v>
                </c:pt>
                <c:pt idx="209">
                  <c:v>3.9E-2</c:v>
                </c:pt>
                <c:pt idx="210">
                  <c:v>0.17399999999999999</c:v>
                </c:pt>
                <c:pt idx="211">
                  <c:v>0.26300000000000001</c:v>
                </c:pt>
                <c:pt idx="212">
                  <c:v>0.08</c:v>
                </c:pt>
                <c:pt idx="213">
                  <c:v>0.13600000000000001</c:v>
                </c:pt>
                <c:pt idx="214">
                  <c:v>0.04</c:v>
                </c:pt>
                <c:pt idx="215">
                  <c:v>0.11799999999999999</c:v>
                </c:pt>
                <c:pt idx="216">
                  <c:v>0.22</c:v>
                </c:pt>
                <c:pt idx="217">
                  <c:v>9.4E-2</c:v>
                </c:pt>
                <c:pt idx="218">
                  <c:v>3.5999999999999997E-2</c:v>
                </c:pt>
                <c:pt idx="219">
                  <c:v>0.06</c:v>
                </c:pt>
                <c:pt idx="220">
                  <c:v>0.112</c:v>
                </c:pt>
                <c:pt idx="221">
                  <c:v>2.4E-2</c:v>
                </c:pt>
                <c:pt idx="222">
                  <c:v>5.7000000000000002E-2</c:v>
                </c:pt>
                <c:pt idx="223">
                  <c:v>0.05</c:v>
                </c:pt>
                <c:pt idx="224">
                  <c:v>5.8999999999999997E-2</c:v>
                </c:pt>
                <c:pt idx="225">
                  <c:v>0.111</c:v>
                </c:pt>
                <c:pt idx="226">
                  <c:v>8.6999999999999994E-2</c:v>
                </c:pt>
                <c:pt idx="227">
                  <c:v>0.14499999999999999</c:v>
                </c:pt>
                <c:pt idx="228">
                  <c:v>3.1E-2</c:v>
                </c:pt>
                <c:pt idx="229">
                  <c:v>3.5000000000000003E-2</c:v>
                </c:pt>
                <c:pt idx="230">
                  <c:v>2.7E-2</c:v>
                </c:pt>
                <c:pt idx="231">
                  <c:v>5.8000000000000003E-2</c:v>
                </c:pt>
                <c:pt idx="232">
                  <c:v>8.3000000000000004E-2</c:v>
                </c:pt>
                <c:pt idx="233">
                  <c:v>5.0999999999999997E-2</c:v>
                </c:pt>
                <c:pt idx="234">
                  <c:v>8.5000000000000006E-2</c:v>
                </c:pt>
                <c:pt idx="235">
                  <c:v>0.14199999999999999</c:v>
                </c:pt>
                <c:pt idx="236">
                  <c:v>5.7000000000000002E-2</c:v>
                </c:pt>
                <c:pt idx="237">
                  <c:v>2.7E-2</c:v>
                </c:pt>
                <c:pt idx="238">
                  <c:v>5.0999999999999997E-2</c:v>
                </c:pt>
                <c:pt idx="239">
                  <c:v>2.8000000000000001E-2</c:v>
                </c:pt>
                <c:pt idx="240">
                  <c:v>4.5999999999999999E-2</c:v>
                </c:pt>
                <c:pt idx="241">
                  <c:v>0.05</c:v>
                </c:pt>
                <c:pt idx="242">
                  <c:v>3.2000000000000001E-2</c:v>
                </c:pt>
                <c:pt idx="243">
                  <c:v>5.0999999999999997E-2</c:v>
                </c:pt>
                <c:pt idx="244">
                  <c:v>6.6000000000000003E-2</c:v>
                </c:pt>
                <c:pt idx="245">
                  <c:v>2.9000000000000001E-2</c:v>
                </c:pt>
                <c:pt idx="246">
                  <c:v>4.7E-2</c:v>
                </c:pt>
                <c:pt idx="247">
                  <c:v>0.09</c:v>
                </c:pt>
                <c:pt idx="248">
                  <c:v>6.0999999999999999E-2</c:v>
                </c:pt>
                <c:pt idx="249">
                  <c:v>0.113</c:v>
                </c:pt>
                <c:pt idx="250">
                  <c:v>6.7699999999999996E-2</c:v>
                </c:pt>
                <c:pt idx="251">
                  <c:v>7.4999999999999997E-2</c:v>
                </c:pt>
                <c:pt idx="252">
                  <c:v>0.11600000000000001</c:v>
                </c:pt>
                <c:pt idx="253">
                  <c:v>6.5000000000000002E-2</c:v>
                </c:pt>
                <c:pt idx="254">
                  <c:v>0.105</c:v>
                </c:pt>
                <c:pt idx="255">
                  <c:v>0.159</c:v>
                </c:pt>
                <c:pt idx="256">
                  <c:v>7.0000000000000007E-2</c:v>
                </c:pt>
                <c:pt idx="257">
                  <c:v>0.114</c:v>
                </c:pt>
                <c:pt idx="258">
                  <c:v>0.189</c:v>
                </c:pt>
                <c:pt idx="259">
                  <c:v>8.6999999999999994E-2</c:v>
                </c:pt>
                <c:pt idx="260">
                  <c:v>0.13500000000000001</c:v>
                </c:pt>
                <c:pt idx="261">
                  <c:v>6.0999999999999999E-2</c:v>
                </c:pt>
                <c:pt idx="262">
                  <c:v>0.107</c:v>
                </c:pt>
                <c:pt idx="263">
                  <c:v>0.16800000000000001</c:v>
                </c:pt>
                <c:pt idx="264">
                  <c:v>3.3000000000000002E-2</c:v>
                </c:pt>
                <c:pt idx="265">
                  <c:v>4.4999999999999998E-2</c:v>
                </c:pt>
                <c:pt idx="266">
                  <c:v>5.5E-2</c:v>
                </c:pt>
                <c:pt idx="267">
                  <c:v>6.9000000000000006E-2</c:v>
                </c:pt>
                <c:pt idx="268">
                  <c:v>9.0999999999999998E-2</c:v>
                </c:pt>
                <c:pt idx="269">
                  <c:v>0.06</c:v>
                </c:pt>
                <c:pt idx="270">
                  <c:v>0.08</c:v>
                </c:pt>
                <c:pt idx="271">
                  <c:v>0.182</c:v>
                </c:pt>
                <c:pt idx="272">
                  <c:v>0.24199999999999999</c:v>
                </c:pt>
                <c:pt idx="273">
                  <c:v>0.185</c:v>
                </c:pt>
                <c:pt idx="274">
                  <c:v>0.16700000000000001</c:v>
                </c:pt>
                <c:pt idx="275">
                  <c:v>6.6000000000000003E-2</c:v>
                </c:pt>
                <c:pt idx="276">
                  <c:v>7.6999999999999999E-2</c:v>
                </c:pt>
                <c:pt idx="277">
                  <c:v>0.11</c:v>
                </c:pt>
                <c:pt idx="278">
                  <c:v>0.183</c:v>
                </c:pt>
                <c:pt idx="279">
                  <c:v>7.5999999999999998E-2</c:v>
                </c:pt>
                <c:pt idx="280">
                  <c:v>0.13800000000000001</c:v>
                </c:pt>
                <c:pt idx="281">
                  <c:v>6.5000000000000002E-2</c:v>
                </c:pt>
                <c:pt idx="282">
                  <c:v>0.105</c:v>
                </c:pt>
                <c:pt idx="283">
                  <c:v>0.104</c:v>
                </c:pt>
                <c:pt idx="284">
                  <c:v>8.5000000000000006E-2</c:v>
                </c:pt>
                <c:pt idx="285">
                  <c:v>0.11799999999999999</c:v>
                </c:pt>
                <c:pt idx="286">
                  <c:v>5.0999999999999997E-2</c:v>
                </c:pt>
                <c:pt idx="287">
                  <c:v>6.5000000000000002E-2</c:v>
                </c:pt>
                <c:pt idx="288">
                  <c:v>5.3999999999999999E-2</c:v>
                </c:pt>
                <c:pt idx="289">
                  <c:v>0.115</c:v>
                </c:pt>
                <c:pt idx="290">
                  <c:v>0.14599999999999999</c:v>
                </c:pt>
                <c:pt idx="291">
                  <c:v>0.10199999999999999</c:v>
                </c:pt>
                <c:pt idx="292">
                  <c:v>5.7000000000000002E-2</c:v>
                </c:pt>
                <c:pt idx="293">
                  <c:v>0.115</c:v>
                </c:pt>
                <c:pt idx="294">
                  <c:v>6.3E-2</c:v>
                </c:pt>
                <c:pt idx="295">
                  <c:v>0.1153</c:v>
                </c:pt>
                <c:pt idx="296">
                  <c:v>4.3999999999999997E-2</c:v>
                </c:pt>
                <c:pt idx="297">
                  <c:v>8.5999999999999993E-2</c:v>
                </c:pt>
                <c:pt idx="298">
                  <c:v>8.6999999999999994E-2</c:v>
                </c:pt>
                <c:pt idx="299">
                  <c:v>0.20699999999999999</c:v>
                </c:pt>
                <c:pt idx="300">
                  <c:v>4.8000000000000001E-2</c:v>
                </c:pt>
                <c:pt idx="301">
                  <c:v>7.9000000000000001E-2</c:v>
                </c:pt>
                <c:pt idx="302">
                  <c:v>0.17799999999999999</c:v>
                </c:pt>
                <c:pt idx="303">
                  <c:v>9.8000000000000004E-2</c:v>
                </c:pt>
                <c:pt idx="304">
                  <c:v>0.13700000000000001</c:v>
                </c:pt>
                <c:pt idx="305">
                  <c:v>4.4999999999999998E-2</c:v>
                </c:pt>
                <c:pt idx="306">
                  <c:v>0.11</c:v>
                </c:pt>
                <c:pt idx="307">
                  <c:v>0.20100000000000001</c:v>
                </c:pt>
                <c:pt idx="308">
                  <c:v>0.253</c:v>
                </c:pt>
                <c:pt idx="309">
                  <c:v>0.03</c:v>
                </c:pt>
                <c:pt idx="310">
                  <c:v>9.4E-2</c:v>
                </c:pt>
                <c:pt idx="311">
                  <c:v>5.3999999999999999E-2</c:v>
                </c:pt>
                <c:pt idx="312">
                  <c:v>0.14000000000000001</c:v>
                </c:pt>
                <c:pt idx="313">
                  <c:v>0.2</c:v>
                </c:pt>
                <c:pt idx="314">
                  <c:v>0.313</c:v>
                </c:pt>
                <c:pt idx="315">
                  <c:v>7.4999999999999997E-2</c:v>
                </c:pt>
                <c:pt idx="316">
                  <c:v>0.20100000000000001</c:v>
                </c:pt>
                <c:pt idx="317">
                  <c:v>0.06</c:v>
                </c:pt>
                <c:pt idx="318">
                  <c:v>0.126</c:v>
                </c:pt>
                <c:pt idx="319">
                  <c:v>2.9000000000000001E-2</c:v>
                </c:pt>
                <c:pt idx="320">
                  <c:v>4.2000000000000003E-2</c:v>
                </c:pt>
                <c:pt idx="321">
                  <c:v>5.6000000000000001E-2</c:v>
                </c:pt>
                <c:pt idx="322">
                  <c:v>0.10100000000000001</c:v>
                </c:pt>
                <c:pt idx="323">
                  <c:v>5.7000000000000002E-2</c:v>
                </c:pt>
                <c:pt idx="324">
                  <c:v>0.115</c:v>
                </c:pt>
                <c:pt idx="325">
                  <c:v>0.109</c:v>
                </c:pt>
                <c:pt idx="326">
                  <c:v>0.112</c:v>
                </c:pt>
                <c:pt idx="327">
                  <c:v>0.16600000000000001</c:v>
                </c:pt>
                <c:pt idx="328">
                  <c:v>0.152</c:v>
                </c:pt>
                <c:pt idx="329">
                  <c:v>0.1003</c:v>
                </c:pt>
                <c:pt idx="330">
                  <c:v>0.1368</c:v>
                </c:pt>
                <c:pt idx="331">
                  <c:v>0.20760000000000001</c:v>
                </c:pt>
                <c:pt idx="332">
                  <c:v>0.05</c:v>
                </c:pt>
                <c:pt idx="333">
                  <c:v>7.8E-2</c:v>
                </c:pt>
                <c:pt idx="334">
                  <c:v>6.6000000000000003E-2</c:v>
                </c:pt>
                <c:pt idx="335">
                  <c:v>0.11700000000000001</c:v>
                </c:pt>
                <c:pt idx="336">
                  <c:v>5.5E-2</c:v>
                </c:pt>
                <c:pt idx="337">
                  <c:v>9.7000000000000003E-2</c:v>
                </c:pt>
                <c:pt idx="338">
                  <c:v>9.5000000000000001E-2</c:v>
                </c:pt>
                <c:pt idx="339">
                  <c:v>0.17199999999999999</c:v>
                </c:pt>
                <c:pt idx="340">
                  <c:v>0.14799999999999999</c:v>
                </c:pt>
                <c:pt idx="341">
                  <c:v>0.23599999999999999</c:v>
                </c:pt>
                <c:pt idx="342">
                  <c:v>9.6000000000000002E-2</c:v>
                </c:pt>
                <c:pt idx="343">
                  <c:v>0.155</c:v>
                </c:pt>
                <c:pt idx="344">
                  <c:v>6.8000000000000005E-2</c:v>
                </c:pt>
                <c:pt idx="345">
                  <c:v>9.8000000000000004E-2</c:v>
                </c:pt>
                <c:pt idx="346">
                  <c:v>3.5999999999999997E-2</c:v>
                </c:pt>
                <c:pt idx="347">
                  <c:v>9.2999999999999999E-2</c:v>
                </c:pt>
                <c:pt idx="348">
                  <c:v>4.1000000000000002E-2</c:v>
                </c:pt>
                <c:pt idx="349">
                  <c:v>0.11</c:v>
                </c:pt>
                <c:pt idx="350">
                  <c:v>6.5000000000000002E-2</c:v>
                </c:pt>
                <c:pt idx="351">
                  <c:v>0.10100000000000001</c:v>
                </c:pt>
                <c:pt idx="352">
                  <c:v>5.8999999999999997E-2</c:v>
                </c:pt>
                <c:pt idx="353">
                  <c:v>9.2999999999999999E-2</c:v>
                </c:pt>
                <c:pt idx="354">
                  <c:v>9.0999999999999998E-2</c:v>
                </c:pt>
                <c:pt idx="355">
                  <c:v>0.124</c:v>
                </c:pt>
                <c:pt idx="356">
                  <c:v>8.3000000000000004E-2</c:v>
                </c:pt>
                <c:pt idx="357">
                  <c:v>0.11</c:v>
                </c:pt>
                <c:pt idx="358">
                  <c:v>6.0999999999999999E-2</c:v>
                </c:pt>
                <c:pt idx="359">
                  <c:v>0.17699999999999999</c:v>
                </c:pt>
                <c:pt idx="360">
                  <c:v>4.3999999999999997E-2</c:v>
                </c:pt>
                <c:pt idx="361">
                  <c:v>8.6999999999999994E-2</c:v>
                </c:pt>
                <c:pt idx="362">
                  <c:v>0.10299999999999999</c:v>
                </c:pt>
                <c:pt idx="363">
                  <c:v>0.155</c:v>
                </c:pt>
                <c:pt idx="364">
                  <c:v>0.26100000000000001</c:v>
                </c:pt>
                <c:pt idx="365">
                  <c:v>8.6999999999999994E-2</c:v>
                </c:pt>
                <c:pt idx="366">
                  <c:v>0.13400000000000001</c:v>
                </c:pt>
                <c:pt idx="367">
                  <c:v>0.122</c:v>
                </c:pt>
                <c:pt idx="368">
                  <c:v>5.0999999999999997E-2</c:v>
                </c:pt>
                <c:pt idx="369">
                  <c:v>6.8000000000000005E-2</c:v>
                </c:pt>
                <c:pt idx="370">
                  <c:v>8.6999999999999994E-2</c:v>
                </c:pt>
                <c:pt idx="371">
                  <c:v>0.10199999999999999</c:v>
                </c:pt>
                <c:pt idx="372">
                  <c:v>7.5999999999999998E-2</c:v>
                </c:pt>
                <c:pt idx="373">
                  <c:v>0.29699999999999999</c:v>
                </c:pt>
                <c:pt idx="374">
                  <c:v>0.10199999999999999</c:v>
                </c:pt>
                <c:pt idx="375">
                  <c:v>0.11799999999999999</c:v>
                </c:pt>
                <c:pt idx="376">
                  <c:v>1.1599999999999999E-2</c:v>
                </c:pt>
                <c:pt idx="377">
                  <c:v>6.0000000000000001E-3</c:v>
                </c:pt>
                <c:pt idx="378">
                  <c:v>1.54E-2</c:v>
                </c:pt>
                <c:pt idx="381">
                  <c:v>3.1E-2</c:v>
                </c:pt>
                <c:pt idx="382">
                  <c:v>0.11600000000000001</c:v>
                </c:pt>
                <c:pt idx="384">
                  <c:v>0.182</c:v>
                </c:pt>
                <c:pt idx="386">
                  <c:v>0.126</c:v>
                </c:pt>
                <c:pt idx="387">
                  <c:v>2.9000000000000001E-2</c:v>
                </c:pt>
                <c:pt idx="388">
                  <c:v>4.8000000000000001E-2</c:v>
                </c:pt>
                <c:pt idx="389">
                  <c:v>8.1000000000000003E-2</c:v>
                </c:pt>
                <c:pt idx="393">
                  <c:v>5.5300000000000002E-2</c:v>
                </c:pt>
                <c:pt idx="394">
                  <c:v>9.2899999999999996E-2</c:v>
                </c:pt>
                <c:pt idx="395">
                  <c:v>0.12</c:v>
                </c:pt>
                <c:pt idx="396">
                  <c:v>0.42699999999999999</c:v>
                </c:pt>
                <c:pt idx="397">
                  <c:v>0.71799999999999997</c:v>
                </c:pt>
                <c:pt idx="398">
                  <c:v>3.5000000000000003E-2</c:v>
                </c:pt>
                <c:pt idx="399">
                  <c:v>8.4000000000000005E-2</c:v>
                </c:pt>
                <c:pt idx="400">
                  <c:v>9.0590000000000004E-2</c:v>
                </c:pt>
                <c:pt idx="401">
                  <c:v>0.64</c:v>
                </c:pt>
                <c:pt idx="402">
                  <c:v>6.0000000000000001E-3</c:v>
                </c:pt>
                <c:pt idx="403">
                  <c:v>7.6E-3</c:v>
                </c:pt>
                <c:pt idx="404">
                  <c:v>0.01</c:v>
                </c:pt>
                <c:pt idx="408">
                  <c:v>0.128</c:v>
                </c:pt>
                <c:pt idx="409">
                  <c:v>3.4000000000000002E-2</c:v>
                </c:pt>
                <c:pt idx="410">
                  <c:v>0.126</c:v>
                </c:pt>
                <c:pt idx="411">
                  <c:v>5.0999999999999997E-2</c:v>
                </c:pt>
                <c:pt idx="412">
                  <c:v>5.1999999999999998E-2</c:v>
                </c:pt>
                <c:pt idx="413">
                  <c:v>7.8909999999999994E-2</c:v>
                </c:pt>
                <c:pt idx="414">
                  <c:v>0.13</c:v>
                </c:pt>
                <c:pt idx="415">
                  <c:v>0.16300000000000001</c:v>
                </c:pt>
                <c:pt idx="416">
                  <c:v>0.05</c:v>
                </c:pt>
                <c:pt idx="417">
                  <c:v>2.7099999999999999E-2</c:v>
                </c:pt>
                <c:pt idx="418">
                  <c:v>7.3999999999999996E-2</c:v>
                </c:pt>
                <c:pt idx="419">
                  <c:v>8.8999999999999996E-2</c:v>
                </c:pt>
              </c:numCache>
            </c:numRef>
          </c:xVal>
          <c:yVal>
            <c:numRef>
              <c:f>Sheet2!$H$2:$H$421</c:f>
              <c:numCache>
                <c:formatCode>General</c:formatCode>
                <c:ptCount val="420"/>
                <c:pt idx="0">
                  <c:v>0.90500000000000003</c:v>
                </c:pt>
                <c:pt idx="1">
                  <c:v>0.93</c:v>
                </c:pt>
                <c:pt idx="2">
                  <c:v>0.7</c:v>
                </c:pt>
                <c:pt idx="3">
                  <c:v>1.79</c:v>
                </c:pt>
                <c:pt idx="4">
                  <c:v>0.83</c:v>
                </c:pt>
                <c:pt idx="5">
                  <c:v>0.46</c:v>
                </c:pt>
                <c:pt idx="6">
                  <c:v>0.63200000000000001</c:v>
                </c:pt>
                <c:pt idx="7">
                  <c:v>0.81</c:v>
                </c:pt>
                <c:pt idx="8">
                  <c:v>0.81</c:v>
                </c:pt>
                <c:pt idx="9">
                  <c:v>0.89500000000000002</c:v>
                </c:pt>
                <c:pt idx="10">
                  <c:v>1.1200000000000001</c:v>
                </c:pt>
                <c:pt idx="11">
                  <c:v>1.28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0.95</c:v>
                </c:pt>
                <c:pt idx="16">
                  <c:v>0</c:v>
                </c:pt>
                <c:pt idx="17">
                  <c:v>0</c:v>
                </c:pt>
                <c:pt idx="18">
                  <c:v>0.71</c:v>
                </c:pt>
                <c:pt idx="19">
                  <c:v>0.71</c:v>
                </c:pt>
                <c:pt idx="20">
                  <c:v>1</c:v>
                </c:pt>
                <c:pt idx="21">
                  <c:v>0.86</c:v>
                </c:pt>
                <c:pt idx="22">
                  <c:v>0</c:v>
                </c:pt>
                <c:pt idx="23">
                  <c:v>0</c:v>
                </c:pt>
                <c:pt idx="24">
                  <c:v>1.03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0.55000000000000004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1.17</c:v>
                </c:pt>
                <c:pt idx="33">
                  <c:v>1.17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1.2</c:v>
                </c:pt>
                <c:pt idx="45">
                  <c:v>0</c:v>
                </c:pt>
                <c:pt idx="46">
                  <c:v>0</c:v>
                </c:pt>
                <c:pt idx="47">
                  <c:v>0.56999999999999995</c:v>
                </c:pt>
                <c:pt idx="48">
                  <c:v>0.56999999999999995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1</c:v>
                </c:pt>
                <c:pt idx="53">
                  <c:v>0.99</c:v>
                </c:pt>
                <c:pt idx="54">
                  <c:v>1.03</c:v>
                </c:pt>
                <c:pt idx="55">
                  <c:v>1.03</c:v>
                </c:pt>
                <c:pt idx="56">
                  <c:v>1.01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0.96</c:v>
                </c:pt>
                <c:pt idx="65">
                  <c:v>1.1100000000000001</c:v>
                </c:pt>
                <c:pt idx="66">
                  <c:v>0.76</c:v>
                </c:pt>
                <c:pt idx="67">
                  <c:v>0.76</c:v>
                </c:pt>
                <c:pt idx="68">
                  <c:v>0</c:v>
                </c:pt>
                <c:pt idx="69">
                  <c:v>0.86</c:v>
                </c:pt>
                <c:pt idx="70">
                  <c:v>0.86</c:v>
                </c:pt>
                <c:pt idx="71">
                  <c:v>0.86</c:v>
                </c:pt>
                <c:pt idx="72">
                  <c:v>0</c:v>
                </c:pt>
                <c:pt idx="73">
                  <c:v>0.78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0.97199999999999998</c:v>
                </c:pt>
                <c:pt idx="80">
                  <c:v>0.84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0.79</c:v>
                </c:pt>
                <c:pt idx="85">
                  <c:v>0.79</c:v>
                </c:pt>
                <c:pt idx="86">
                  <c:v>0.54</c:v>
                </c:pt>
                <c:pt idx="87">
                  <c:v>0.54</c:v>
                </c:pt>
                <c:pt idx="88">
                  <c:v>0.54</c:v>
                </c:pt>
                <c:pt idx="89">
                  <c:v>0.54</c:v>
                </c:pt>
                <c:pt idx="90">
                  <c:v>0.85</c:v>
                </c:pt>
                <c:pt idx="91">
                  <c:v>0</c:v>
                </c:pt>
                <c:pt idx="92">
                  <c:v>0.79</c:v>
                </c:pt>
                <c:pt idx="93">
                  <c:v>0.84</c:v>
                </c:pt>
                <c:pt idx="94">
                  <c:v>0.84</c:v>
                </c:pt>
                <c:pt idx="95">
                  <c:v>0.85</c:v>
                </c:pt>
                <c:pt idx="96">
                  <c:v>0.85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0.91200000000000003</c:v>
                </c:pt>
                <c:pt idx="106">
                  <c:v>0.91200000000000003</c:v>
                </c:pt>
                <c:pt idx="107">
                  <c:v>0.91200000000000003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0.98</c:v>
                </c:pt>
                <c:pt idx="112">
                  <c:v>0.96</c:v>
                </c:pt>
                <c:pt idx="113">
                  <c:v>0</c:v>
                </c:pt>
                <c:pt idx="114">
                  <c:v>0</c:v>
                </c:pt>
                <c:pt idx="115">
                  <c:v>0.94</c:v>
                </c:pt>
                <c:pt idx="116">
                  <c:v>0.94</c:v>
                </c:pt>
                <c:pt idx="117">
                  <c:v>0.94</c:v>
                </c:pt>
                <c:pt idx="118">
                  <c:v>0</c:v>
                </c:pt>
                <c:pt idx="119">
                  <c:v>0</c:v>
                </c:pt>
                <c:pt idx="120">
                  <c:v>1.03</c:v>
                </c:pt>
                <c:pt idx="121">
                  <c:v>1.03</c:v>
                </c:pt>
                <c:pt idx="122">
                  <c:v>1.03</c:v>
                </c:pt>
                <c:pt idx="123">
                  <c:v>1.03</c:v>
                </c:pt>
                <c:pt idx="124">
                  <c:v>1.34</c:v>
                </c:pt>
                <c:pt idx="125">
                  <c:v>0.97</c:v>
                </c:pt>
                <c:pt idx="126">
                  <c:v>0.97</c:v>
                </c:pt>
                <c:pt idx="127">
                  <c:v>1.1599999999999999</c:v>
                </c:pt>
                <c:pt idx="128">
                  <c:v>0.94</c:v>
                </c:pt>
                <c:pt idx="129">
                  <c:v>0.77</c:v>
                </c:pt>
                <c:pt idx="130">
                  <c:v>0.77</c:v>
                </c:pt>
                <c:pt idx="131">
                  <c:v>0.77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0.72</c:v>
                </c:pt>
                <c:pt idx="139">
                  <c:v>0</c:v>
                </c:pt>
                <c:pt idx="140">
                  <c:v>0</c:v>
                </c:pt>
                <c:pt idx="141">
                  <c:v>0.74</c:v>
                </c:pt>
                <c:pt idx="142">
                  <c:v>0.74</c:v>
                </c:pt>
                <c:pt idx="143">
                  <c:v>0</c:v>
                </c:pt>
                <c:pt idx="144">
                  <c:v>0</c:v>
                </c:pt>
                <c:pt idx="145">
                  <c:v>0.86</c:v>
                </c:pt>
                <c:pt idx="146">
                  <c:v>0.86</c:v>
                </c:pt>
                <c:pt idx="147">
                  <c:v>0</c:v>
                </c:pt>
                <c:pt idx="148">
                  <c:v>1.1100000000000001</c:v>
                </c:pt>
                <c:pt idx="149">
                  <c:v>0</c:v>
                </c:pt>
                <c:pt idx="150">
                  <c:v>0.57999999999999996</c:v>
                </c:pt>
                <c:pt idx="151">
                  <c:v>0.57999999999999996</c:v>
                </c:pt>
                <c:pt idx="152">
                  <c:v>0.59</c:v>
                </c:pt>
                <c:pt idx="153">
                  <c:v>0.56000000000000005</c:v>
                </c:pt>
                <c:pt idx="154">
                  <c:v>0.56000000000000005</c:v>
                </c:pt>
                <c:pt idx="155">
                  <c:v>0.7</c:v>
                </c:pt>
                <c:pt idx="156">
                  <c:v>1.43</c:v>
                </c:pt>
                <c:pt idx="157">
                  <c:v>1.43</c:v>
                </c:pt>
                <c:pt idx="158">
                  <c:v>0</c:v>
                </c:pt>
                <c:pt idx="159">
                  <c:v>0</c:v>
                </c:pt>
                <c:pt idx="160">
                  <c:v>0.89</c:v>
                </c:pt>
                <c:pt idx="161">
                  <c:v>0.86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0.8</c:v>
                </c:pt>
                <c:pt idx="167">
                  <c:v>0.91</c:v>
                </c:pt>
                <c:pt idx="168">
                  <c:v>0.52</c:v>
                </c:pt>
                <c:pt idx="169">
                  <c:v>0</c:v>
                </c:pt>
                <c:pt idx="170">
                  <c:v>0.97</c:v>
                </c:pt>
                <c:pt idx="171">
                  <c:v>1.02</c:v>
                </c:pt>
                <c:pt idx="172">
                  <c:v>0.88</c:v>
                </c:pt>
                <c:pt idx="173">
                  <c:v>0.88</c:v>
                </c:pt>
                <c:pt idx="174">
                  <c:v>0.87</c:v>
                </c:pt>
                <c:pt idx="175">
                  <c:v>0</c:v>
                </c:pt>
                <c:pt idx="176">
                  <c:v>0</c:v>
                </c:pt>
                <c:pt idx="177">
                  <c:v>1.03</c:v>
                </c:pt>
                <c:pt idx="178">
                  <c:v>0.56000000000000005</c:v>
                </c:pt>
                <c:pt idx="179">
                  <c:v>0.98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0.79</c:v>
                </c:pt>
                <c:pt idx="185">
                  <c:v>0.79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0.91</c:v>
                </c:pt>
                <c:pt idx="191">
                  <c:v>0.91</c:v>
                </c:pt>
                <c:pt idx="192">
                  <c:v>1.0900000000000001</c:v>
                </c:pt>
                <c:pt idx="193">
                  <c:v>1.0900000000000001</c:v>
                </c:pt>
                <c:pt idx="194">
                  <c:v>0</c:v>
                </c:pt>
                <c:pt idx="195">
                  <c:v>0.85</c:v>
                </c:pt>
                <c:pt idx="196">
                  <c:v>0.85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0.89</c:v>
                </c:pt>
                <c:pt idx="202">
                  <c:v>1.03</c:v>
                </c:pt>
                <c:pt idx="203">
                  <c:v>0.88</c:v>
                </c:pt>
                <c:pt idx="204">
                  <c:v>0.88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0.65</c:v>
                </c:pt>
                <c:pt idx="213">
                  <c:v>0.65</c:v>
                </c:pt>
                <c:pt idx="214">
                  <c:v>0.97</c:v>
                </c:pt>
                <c:pt idx="215">
                  <c:v>0.97</c:v>
                </c:pt>
                <c:pt idx="216">
                  <c:v>0.97</c:v>
                </c:pt>
                <c:pt idx="217">
                  <c:v>0.94</c:v>
                </c:pt>
                <c:pt idx="218">
                  <c:v>0.91</c:v>
                </c:pt>
                <c:pt idx="219">
                  <c:v>0.91</c:v>
                </c:pt>
                <c:pt idx="220">
                  <c:v>0.91</c:v>
                </c:pt>
                <c:pt idx="221">
                  <c:v>0.59</c:v>
                </c:pt>
                <c:pt idx="222">
                  <c:v>0.59</c:v>
                </c:pt>
                <c:pt idx="223">
                  <c:v>0.82</c:v>
                </c:pt>
                <c:pt idx="224">
                  <c:v>0</c:v>
                </c:pt>
                <c:pt idx="225">
                  <c:v>0.85</c:v>
                </c:pt>
                <c:pt idx="226">
                  <c:v>1.06</c:v>
                </c:pt>
                <c:pt idx="227">
                  <c:v>1.06</c:v>
                </c:pt>
                <c:pt idx="228">
                  <c:v>1.23</c:v>
                </c:pt>
                <c:pt idx="229">
                  <c:v>1.02</c:v>
                </c:pt>
                <c:pt idx="230">
                  <c:v>0.53</c:v>
                </c:pt>
                <c:pt idx="231">
                  <c:v>0.53</c:v>
                </c:pt>
                <c:pt idx="232">
                  <c:v>0.95</c:v>
                </c:pt>
                <c:pt idx="233">
                  <c:v>1.29</c:v>
                </c:pt>
                <c:pt idx="234">
                  <c:v>0</c:v>
                </c:pt>
                <c:pt idx="235">
                  <c:v>0</c:v>
                </c:pt>
                <c:pt idx="236">
                  <c:v>1.01</c:v>
                </c:pt>
                <c:pt idx="237">
                  <c:v>0.91</c:v>
                </c:pt>
                <c:pt idx="238">
                  <c:v>0.91</c:v>
                </c:pt>
                <c:pt idx="239">
                  <c:v>1.0900000000000001</c:v>
                </c:pt>
                <c:pt idx="240">
                  <c:v>1.0900000000000001</c:v>
                </c:pt>
                <c:pt idx="241">
                  <c:v>0.86</c:v>
                </c:pt>
                <c:pt idx="242">
                  <c:v>0.98</c:v>
                </c:pt>
                <c:pt idx="243">
                  <c:v>0.98</c:v>
                </c:pt>
                <c:pt idx="244">
                  <c:v>0.98</c:v>
                </c:pt>
                <c:pt idx="245">
                  <c:v>0.55000000000000004</c:v>
                </c:pt>
                <c:pt idx="246">
                  <c:v>0.55000000000000004</c:v>
                </c:pt>
                <c:pt idx="247">
                  <c:v>0.55000000000000004</c:v>
                </c:pt>
                <c:pt idx="248">
                  <c:v>0.53</c:v>
                </c:pt>
                <c:pt idx="249">
                  <c:v>0.53</c:v>
                </c:pt>
                <c:pt idx="250">
                  <c:v>1.2909999999999999</c:v>
                </c:pt>
                <c:pt idx="251">
                  <c:v>0.78</c:v>
                </c:pt>
                <c:pt idx="252">
                  <c:v>0.78</c:v>
                </c:pt>
                <c:pt idx="253">
                  <c:v>0.51</c:v>
                </c:pt>
                <c:pt idx="254">
                  <c:v>0.51</c:v>
                </c:pt>
                <c:pt idx="255">
                  <c:v>0.51</c:v>
                </c:pt>
                <c:pt idx="256">
                  <c:v>0.8</c:v>
                </c:pt>
                <c:pt idx="257">
                  <c:v>0.8</c:v>
                </c:pt>
                <c:pt idx="258">
                  <c:v>0.8</c:v>
                </c:pt>
                <c:pt idx="259">
                  <c:v>0.54</c:v>
                </c:pt>
                <c:pt idx="260">
                  <c:v>0.54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0.89</c:v>
                </c:pt>
                <c:pt idx="265">
                  <c:v>0.96</c:v>
                </c:pt>
                <c:pt idx="266">
                  <c:v>0.84</c:v>
                </c:pt>
                <c:pt idx="267">
                  <c:v>0.84</c:v>
                </c:pt>
                <c:pt idx="268">
                  <c:v>0.84</c:v>
                </c:pt>
                <c:pt idx="269">
                  <c:v>0.94</c:v>
                </c:pt>
                <c:pt idx="270">
                  <c:v>0.94</c:v>
                </c:pt>
                <c:pt idx="271">
                  <c:v>0.94</c:v>
                </c:pt>
                <c:pt idx="272">
                  <c:v>0.94</c:v>
                </c:pt>
                <c:pt idx="273">
                  <c:v>1.1299999999999999</c:v>
                </c:pt>
                <c:pt idx="274">
                  <c:v>1.04</c:v>
                </c:pt>
                <c:pt idx="275">
                  <c:v>0.59</c:v>
                </c:pt>
                <c:pt idx="276">
                  <c:v>0.59</c:v>
                </c:pt>
                <c:pt idx="277">
                  <c:v>1.04</c:v>
                </c:pt>
                <c:pt idx="278">
                  <c:v>1.04</c:v>
                </c:pt>
                <c:pt idx="279">
                  <c:v>1.1499999999999999</c:v>
                </c:pt>
                <c:pt idx="280">
                  <c:v>1.1499999999999999</c:v>
                </c:pt>
                <c:pt idx="281">
                  <c:v>0.97</c:v>
                </c:pt>
                <c:pt idx="282">
                  <c:v>0.97</c:v>
                </c:pt>
                <c:pt idx="283">
                  <c:v>1.03</c:v>
                </c:pt>
                <c:pt idx="284">
                  <c:v>0.79</c:v>
                </c:pt>
                <c:pt idx="285">
                  <c:v>0.79</c:v>
                </c:pt>
                <c:pt idx="286">
                  <c:v>0.54</c:v>
                </c:pt>
                <c:pt idx="287">
                  <c:v>0.54</c:v>
                </c:pt>
                <c:pt idx="288">
                  <c:v>0.65</c:v>
                </c:pt>
                <c:pt idx="289">
                  <c:v>0.65</c:v>
                </c:pt>
                <c:pt idx="290">
                  <c:v>0.65</c:v>
                </c:pt>
                <c:pt idx="291">
                  <c:v>1.05</c:v>
                </c:pt>
                <c:pt idx="292">
                  <c:v>0.97</c:v>
                </c:pt>
                <c:pt idx="293">
                  <c:v>0.97</c:v>
                </c:pt>
                <c:pt idx="294">
                  <c:v>0.78</c:v>
                </c:pt>
                <c:pt idx="295">
                  <c:v>1.113</c:v>
                </c:pt>
                <c:pt idx="296">
                  <c:v>0.95</c:v>
                </c:pt>
                <c:pt idx="297">
                  <c:v>1.07</c:v>
                </c:pt>
                <c:pt idx="298">
                  <c:v>0.77</c:v>
                </c:pt>
                <c:pt idx="299">
                  <c:v>0.77</c:v>
                </c:pt>
                <c:pt idx="300">
                  <c:v>1.23</c:v>
                </c:pt>
                <c:pt idx="301">
                  <c:v>1.23</c:v>
                </c:pt>
                <c:pt idx="302">
                  <c:v>1.2</c:v>
                </c:pt>
                <c:pt idx="303">
                  <c:v>0.99</c:v>
                </c:pt>
                <c:pt idx="304">
                  <c:v>0.99</c:v>
                </c:pt>
                <c:pt idx="305">
                  <c:v>1.05</c:v>
                </c:pt>
                <c:pt idx="306">
                  <c:v>1.05</c:v>
                </c:pt>
                <c:pt idx="307">
                  <c:v>0.75</c:v>
                </c:pt>
                <c:pt idx="308">
                  <c:v>0.75</c:v>
                </c:pt>
                <c:pt idx="309">
                  <c:v>0.54</c:v>
                </c:pt>
                <c:pt idx="310">
                  <c:v>0.54</c:v>
                </c:pt>
                <c:pt idx="311">
                  <c:v>0.94</c:v>
                </c:pt>
                <c:pt idx="312">
                  <c:v>0.94</c:v>
                </c:pt>
                <c:pt idx="313">
                  <c:v>0.94</c:v>
                </c:pt>
                <c:pt idx="314">
                  <c:v>0.94</c:v>
                </c:pt>
                <c:pt idx="315">
                  <c:v>1.1499999999999999</c:v>
                </c:pt>
                <c:pt idx="316">
                  <c:v>1.1499999999999999</c:v>
                </c:pt>
                <c:pt idx="317">
                  <c:v>0.87</c:v>
                </c:pt>
                <c:pt idx="318">
                  <c:v>0.87</c:v>
                </c:pt>
                <c:pt idx="319">
                  <c:v>0.84</c:v>
                </c:pt>
                <c:pt idx="320">
                  <c:v>0.84</c:v>
                </c:pt>
                <c:pt idx="321">
                  <c:v>0.84</c:v>
                </c:pt>
                <c:pt idx="322">
                  <c:v>0.89</c:v>
                </c:pt>
                <c:pt idx="323">
                  <c:v>1.05</c:v>
                </c:pt>
                <c:pt idx="324">
                  <c:v>1.05</c:v>
                </c:pt>
                <c:pt idx="325">
                  <c:v>0.88</c:v>
                </c:pt>
                <c:pt idx="326">
                  <c:v>0.96</c:v>
                </c:pt>
                <c:pt idx="327">
                  <c:v>0.96</c:v>
                </c:pt>
                <c:pt idx="328">
                  <c:v>1.08</c:v>
                </c:pt>
                <c:pt idx="329">
                  <c:v>0.80300000000000005</c:v>
                </c:pt>
                <c:pt idx="330">
                  <c:v>0.80300000000000005</c:v>
                </c:pt>
                <c:pt idx="331">
                  <c:v>0.80300000000000005</c:v>
                </c:pt>
                <c:pt idx="332">
                  <c:v>1.05</c:v>
                </c:pt>
                <c:pt idx="333">
                  <c:v>1.05</c:v>
                </c:pt>
                <c:pt idx="334">
                  <c:v>1.34</c:v>
                </c:pt>
                <c:pt idx="335">
                  <c:v>1.34</c:v>
                </c:pt>
                <c:pt idx="336">
                  <c:v>0.8</c:v>
                </c:pt>
                <c:pt idx="337">
                  <c:v>0.8</c:v>
                </c:pt>
                <c:pt idx="338">
                  <c:v>0.67</c:v>
                </c:pt>
                <c:pt idx="339">
                  <c:v>0.67</c:v>
                </c:pt>
                <c:pt idx="340">
                  <c:v>0.76</c:v>
                </c:pt>
                <c:pt idx="341">
                  <c:v>0.76</c:v>
                </c:pt>
                <c:pt idx="342">
                  <c:v>0.74</c:v>
                </c:pt>
                <c:pt idx="343">
                  <c:v>0.74</c:v>
                </c:pt>
                <c:pt idx="344">
                  <c:v>1.03</c:v>
                </c:pt>
                <c:pt idx="345">
                  <c:v>1.03</c:v>
                </c:pt>
                <c:pt idx="346">
                  <c:v>0.59</c:v>
                </c:pt>
                <c:pt idx="347">
                  <c:v>0.59</c:v>
                </c:pt>
                <c:pt idx="348">
                  <c:v>0.78</c:v>
                </c:pt>
                <c:pt idx="349">
                  <c:v>0.78</c:v>
                </c:pt>
                <c:pt idx="350">
                  <c:v>0.67</c:v>
                </c:pt>
                <c:pt idx="351">
                  <c:v>0.67</c:v>
                </c:pt>
                <c:pt idx="352">
                  <c:v>1.1299999999999999</c:v>
                </c:pt>
                <c:pt idx="353">
                  <c:v>1.1299999999999999</c:v>
                </c:pt>
                <c:pt idx="354">
                  <c:v>1.32</c:v>
                </c:pt>
                <c:pt idx="355">
                  <c:v>1.32</c:v>
                </c:pt>
                <c:pt idx="356">
                  <c:v>1.1100000000000001</c:v>
                </c:pt>
                <c:pt idx="357">
                  <c:v>1.1100000000000001</c:v>
                </c:pt>
                <c:pt idx="358">
                  <c:v>0.53</c:v>
                </c:pt>
                <c:pt idx="359">
                  <c:v>0.53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0.13</c:v>
                </c:pt>
                <c:pt idx="377">
                  <c:v>0.13</c:v>
                </c:pt>
                <c:pt idx="378">
                  <c:v>0.13</c:v>
                </c:pt>
                <c:pt idx="379">
                  <c:v>0.89</c:v>
                </c:pt>
                <c:pt idx="380">
                  <c:v>0.89</c:v>
                </c:pt>
                <c:pt idx="381">
                  <c:v>0.55000000000000004</c:v>
                </c:pt>
                <c:pt idx="382">
                  <c:v>0.55000000000000004</c:v>
                </c:pt>
                <c:pt idx="383">
                  <c:v>0.54</c:v>
                </c:pt>
                <c:pt idx="384">
                  <c:v>0.54</c:v>
                </c:pt>
                <c:pt idx="385">
                  <c:v>0.51</c:v>
                </c:pt>
                <c:pt idx="386">
                  <c:v>0.51</c:v>
                </c:pt>
                <c:pt idx="387">
                  <c:v>0.62</c:v>
                </c:pt>
                <c:pt idx="388">
                  <c:v>0.62</c:v>
                </c:pt>
                <c:pt idx="389">
                  <c:v>0.62</c:v>
                </c:pt>
                <c:pt idx="390">
                  <c:v>0.83</c:v>
                </c:pt>
                <c:pt idx="391">
                  <c:v>1.04</c:v>
                </c:pt>
                <c:pt idx="392">
                  <c:v>1.04</c:v>
                </c:pt>
                <c:pt idx="393">
                  <c:v>0.69</c:v>
                </c:pt>
                <c:pt idx="394">
                  <c:v>0.69</c:v>
                </c:pt>
                <c:pt idx="395">
                  <c:v>0.69</c:v>
                </c:pt>
                <c:pt idx="396">
                  <c:v>0.69</c:v>
                </c:pt>
                <c:pt idx="397">
                  <c:v>0.69</c:v>
                </c:pt>
                <c:pt idx="398">
                  <c:v>1.25</c:v>
                </c:pt>
                <c:pt idx="399">
                  <c:v>1.25</c:v>
                </c:pt>
                <c:pt idx="400">
                  <c:v>1.079</c:v>
                </c:pt>
                <c:pt idx="401">
                  <c:v>0.81</c:v>
                </c:pt>
                <c:pt idx="402">
                  <c:v>0.496</c:v>
                </c:pt>
                <c:pt idx="403">
                  <c:v>0.496</c:v>
                </c:pt>
                <c:pt idx="404">
                  <c:v>0.84</c:v>
                </c:pt>
                <c:pt idx="408">
                  <c:v>0.64800000000000002</c:v>
                </c:pt>
                <c:pt idx="409">
                  <c:v>0.85</c:v>
                </c:pt>
                <c:pt idx="410">
                  <c:v>0.66400000000000003</c:v>
                </c:pt>
                <c:pt idx="411">
                  <c:v>0.66400000000000003</c:v>
                </c:pt>
                <c:pt idx="412">
                  <c:v>1.022</c:v>
                </c:pt>
                <c:pt idx="413">
                  <c:v>0.95</c:v>
                </c:pt>
                <c:pt idx="414">
                  <c:v>0.95</c:v>
                </c:pt>
                <c:pt idx="415">
                  <c:v>0.95</c:v>
                </c:pt>
                <c:pt idx="416">
                  <c:v>1.25</c:v>
                </c:pt>
                <c:pt idx="417">
                  <c:v>1</c:v>
                </c:pt>
                <c:pt idx="418">
                  <c:v>1.1299999999999999</c:v>
                </c:pt>
                <c:pt idx="419">
                  <c:v>1.1299999999999999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191936"/>
        <c:axId val="175193472"/>
      </c:scatterChart>
      <c:valAx>
        <c:axId val="175191936"/>
        <c:scaling>
          <c:logBase val="10"/>
          <c:orientation val="minMax"/>
          <c:max val="10"/>
          <c:min val="1.0000000000000005E-2"/>
        </c:scaling>
        <c:delete val="0"/>
        <c:axPos val="b"/>
        <c:numFmt formatCode="General" sourceLinked="1"/>
        <c:majorTickMark val="cross"/>
        <c:minorTickMark val="in"/>
        <c:tickLblPos val="none"/>
        <c:crossAx val="175193472"/>
        <c:crossesAt val="0.1"/>
        <c:crossBetween val="midCat"/>
      </c:valAx>
      <c:valAx>
        <c:axId val="175193472"/>
        <c:scaling>
          <c:logBase val="10"/>
          <c:orientation val="minMax"/>
          <c:max val="2"/>
          <c:min val="0.1"/>
        </c:scaling>
        <c:delete val="0"/>
        <c:axPos val="l"/>
        <c:majorGridlines/>
        <c:numFmt formatCode="General" sourceLinked="1"/>
        <c:majorTickMark val="cross"/>
        <c:minorTickMark val="in"/>
        <c:tickLblPos val="none"/>
        <c:crossAx val="175191936"/>
        <c:crossesAt val="1.0000000000000007E-3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F2CC02-9915-4E3C-A030-B91247D5CEA3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5D45B4-2730-4B76-921E-6C705E01C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only intelligent planet?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Susan Cartwright</a:t>
            </a:r>
          </a:p>
          <a:p>
            <a:pPr algn="r"/>
            <a:r>
              <a:rPr lang="en-GB" dirty="0" smtClean="0"/>
              <a:t>University of Sheffield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exist, but do not colonise.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625609"/>
          </a:xfrm>
        </p:spPr>
        <p:txBody>
          <a:bodyPr/>
          <a:lstStyle/>
          <a:p>
            <a:r>
              <a:rPr lang="en-GB" dirty="0" smtClean="0"/>
              <a:t>Lack of curiosity/resources</a:t>
            </a:r>
          </a:p>
          <a:p>
            <a:pPr lvl="1"/>
            <a:r>
              <a:rPr lang="en-GB" dirty="0" smtClean="0"/>
              <a:t>Nobody cares enough to invest the time and effort</a:t>
            </a:r>
          </a:p>
          <a:p>
            <a:r>
              <a:rPr lang="en-GB" dirty="0" smtClean="0"/>
              <a:t>Galactic Zoo hypothesis</a:t>
            </a:r>
          </a:p>
          <a:p>
            <a:pPr lvl="1"/>
            <a:r>
              <a:rPr lang="en-GB" i="1" dirty="0" smtClean="0"/>
              <a:t>Star Trek</a:t>
            </a:r>
            <a:r>
              <a:rPr lang="en-GB" dirty="0" smtClean="0"/>
              <a:t> “Prime Directive”</a:t>
            </a:r>
          </a:p>
          <a:p>
            <a:pPr lvl="2"/>
            <a:r>
              <a:rPr lang="en-GB" dirty="0" smtClean="0"/>
              <a:t>thou </a:t>
            </a:r>
            <a:r>
              <a:rPr lang="en-GB" dirty="0" err="1" smtClean="0"/>
              <a:t>shalt</a:t>
            </a:r>
            <a:r>
              <a:rPr lang="en-GB" dirty="0" smtClean="0"/>
              <a:t> not mess with primitive civilisations</a:t>
            </a:r>
            <a:endParaRPr lang="en-GB" i="1" dirty="0" smtClean="0"/>
          </a:p>
          <a:p>
            <a:pPr lvl="1"/>
            <a:r>
              <a:rPr lang="en-GB" dirty="0" smtClean="0"/>
              <a:t>But why wouldn’t Earth have been colonised earlier—hominids have existed for &lt;10 </a:t>
            </a:r>
            <a:r>
              <a:rPr lang="en-GB" dirty="0" err="1" smtClean="0"/>
              <a:t>Myr</a:t>
            </a:r>
            <a:r>
              <a:rPr lang="en-GB" dirty="0" smtClean="0"/>
              <a:t>?</a:t>
            </a:r>
          </a:p>
          <a:p>
            <a:r>
              <a:rPr lang="en-GB" i="1" dirty="0" smtClean="0"/>
              <a:t>Explanations of this form have the disadvantage that you only need </a:t>
            </a:r>
            <a:r>
              <a:rPr lang="en-GB" i="1" u="sng" dirty="0" smtClean="0"/>
              <a:t>one</a:t>
            </a:r>
            <a:r>
              <a:rPr lang="en-GB" i="1" dirty="0" smtClean="0"/>
              <a:t> exception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are looking in the wrong place.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“Singularity” hypothesis:</a:t>
            </a:r>
          </a:p>
          <a:p>
            <a:pPr lvl="1"/>
            <a:r>
              <a:rPr lang="en-GB" dirty="0" smtClean="0"/>
              <a:t>computers improve at exponential rate</a:t>
            </a:r>
          </a:p>
          <a:p>
            <a:pPr lvl="1"/>
            <a:r>
              <a:rPr lang="en-GB" dirty="0" smtClean="0"/>
              <a:t>next phase of evolution might be conversion from biological to software-based “life”</a:t>
            </a:r>
          </a:p>
          <a:p>
            <a:pPr lvl="2"/>
            <a:r>
              <a:rPr lang="en-GB" dirty="0" smtClean="0"/>
              <a:t>artificial intelligence and/or uploaded biological intelligence</a:t>
            </a:r>
          </a:p>
          <a:p>
            <a:pPr lvl="1"/>
            <a:r>
              <a:rPr lang="en-GB" dirty="0" smtClean="0"/>
              <a:t>silicon-based life would not appreciate terrestrial conditions</a:t>
            </a:r>
          </a:p>
          <a:p>
            <a:pPr lvl="2"/>
            <a:r>
              <a:rPr lang="en-GB" dirty="0" smtClean="0"/>
              <a:t>oxygen and water nasty stuff if you’re a computer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humanity is destined to develop into a post-biological computer-based culture</a:t>
            </a:r>
          </a:p>
          <a:p>
            <a:pPr lvl="1"/>
            <a:r>
              <a:rPr lang="en-GB" dirty="0" smtClean="0"/>
              <a:t>they might well wish to study their ancestors </a:t>
            </a:r>
          </a:p>
          <a:p>
            <a:pPr lvl="1"/>
            <a:r>
              <a:rPr lang="en-GB" dirty="0" smtClean="0"/>
              <a:t>they might choose to do this through computer simulation</a:t>
            </a:r>
          </a:p>
          <a:p>
            <a:pPr lvl="1"/>
            <a:r>
              <a:rPr lang="en-GB" dirty="0" smtClean="0"/>
              <a:t>with near-unlimited computing power, their simulated personalities would be conscious</a:t>
            </a:r>
          </a:p>
          <a:p>
            <a:r>
              <a:rPr lang="en-GB" dirty="0" smtClean="0"/>
              <a:t>There is only one real past, and presumably many simulations, so...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9167"/>
          <a:stretch>
            <a:fillRect/>
          </a:stretch>
        </p:blipFill>
        <p:spPr bwMode="auto">
          <a:xfrm>
            <a:off x="0" y="1314512"/>
            <a:ext cx="9144000" cy="55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not exist.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6" b="12201"/>
          <a:stretch/>
        </p:blipFill>
        <p:spPr bwMode="auto">
          <a:xfrm>
            <a:off x="4131837" y="2225426"/>
            <a:ext cx="4976667" cy="45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9" b="10480"/>
          <a:stretch/>
        </p:blipFill>
        <p:spPr bwMode="auto">
          <a:xfrm>
            <a:off x="529545" y="4191008"/>
            <a:ext cx="3682415" cy="265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alone?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now discovered </a:t>
            </a:r>
            <a:r>
              <a:rPr lang="en-GB" dirty="0" smtClean="0"/>
              <a:t>over 3600 </a:t>
            </a:r>
            <a:r>
              <a:rPr lang="en-GB" dirty="0" smtClean="0"/>
              <a:t>planets in </a:t>
            </a:r>
            <a:r>
              <a:rPr lang="en-GB" dirty="0" smtClean="0"/>
              <a:t>~2700 </a:t>
            </a:r>
            <a:r>
              <a:rPr lang="en-GB" dirty="0" smtClean="0"/>
              <a:t>systems</a:t>
            </a:r>
          </a:p>
          <a:p>
            <a:pPr lvl="1"/>
            <a:r>
              <a:rPr lang="en-GB" dirty="0" smtClean="0"/>
              <a:t>planets are common</a:t>
            </a:r>
          </a:p>
          <a:p>
            <a:pPr lvl="1"/>
            <a:r>
              <a:rPr lang="en-GB" dirty="0" smtClean="0"/>
              <a:t>Earth-sized planets </a:t>
            </a:r>
            <a:br>
              <a:rPr lang="en-GB" dirty="0" smtClean="0"/>
            </a:br>
            <a:r>
              <a:rPr lang="en-GB" dirty="0" smtClean="0"/>
              <a:t>probably aren’t rare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29249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1284</a:t>
            </a:r>
            <a:r>
              <a:rPr lang="en-GB" dirty="0" smtClean="0"/>
              <a:t> </a:t>
            </a:r>
            <a:r>
              <a:rPr lang="en-GB" dirty="0" smtClean="0"/>
              <a:t>planets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&lt;2.2 </a:t>
            </a:r>
            <a:r>
              <a:rPr lang="en-GB" dirty="0" smtClean="0"/>
              <a:t>Earth radii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558924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r>
              <a:rPr lang="en-GB" dirty="0" smtClean="0"/>
              <a:t>1 </a:t>
            </a:r>
            <a:r>
              <a:rPr lang="en-GB" dirty="0" smtClean="0"/>
              <a:t>planets &lt;10 Earth masses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512570"/>
            <a:ext cx="3636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0             2.5            5             7.5             10        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289608"/>
            <a:ext cx="432048" cy="2395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dirty="0" smtClean="0"/>
              <a:t>10</a:t>
            </a:r>
          </a:p>
          <a:p>
            <a:pPr algn="r">
              <a:spcBef>
                <a:spcPts val="1000"/>
              </a:spcBef>
            </a:pPr>
            <a:r>
              <a:rPr lang="en-GB" dirty="0" smtClean="0"/>
              <a:t>8</a:t>
            </a:r>
          </a:p>
          <a:p>
            <a:pPr algn="r">
              <a:spcBef>
                <a:spcPts val="1000"/>
              </a:spcBef>
            </a:pPr>
            <a:r>
              <a:rPr lang="en-GB" dirty="0" smtClean="0"/>
              <a:t>6</a:t>
            </a:r>
          </a:p>
          <a:p>
            <a:pPr algn="r">
              <a:spcBef>
                <a:spcPts val="1000"/>
              </a:spcBef>
            </a:pPr>
            <a:r>
              <a:rPr lang="en-GB" dirty="0" smtClean="0"/>
              <a:t>4</a:t>
            </a:r>
          </a:p>
          <a:p>
            <a:pPr algn="r">
              <a:spcBef>
                <a:spcPts val="1000"/>
              </a:spcBef>
            </a:pPr>
            <a:r>
              <a:rPr lang="en-GB" dirty="0" smtClean="0"/>
              <a:t>2</a:t>
            </a:r>
          </a:p>
          <a:p>
            <a:pPr algn="r">
              <a:spcBef>
                <a:spcPts val="1000"/>
              </a:spcBef>
            </a:pPr>
            <a:r>
              <a:rPr lang="en-GB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Several planets have been discovered in or near their star’s habitable zone </a:t>
            </a:r>
          </a:p>
          <a:p>
            <a:pPr lvl="1"/>
            <a:r>
              <a:rPr lang="en-GB" sz="2400" dirty="0" smtClean="0"/>
              <a:t>the distance at </a:t>
            </a:r>
            <a:br>
              <a:rPr lang="en-GB" sz="2400" dirty="0" smtClean="0"/>
            </a:br>
            <a:r>
              <a:rPr lang="en-GB" sz="2400" dirty="0" smtClean="0"/>
              <a:t>which liquid water </a:t>
            </a:r>
            <a:br>
              <a:rPr lang="en-GB" sz="2400" dirty="0" smtClean="0"/>
            </a:br>
            <a:r>
              <a:rPr lang="en-GB" sz="2400" dirty="0" smtClean="0"/>
              <a:t>could exist on an </a:t>
            </a:r>
            <a:br>
              <a:rPr lang="en-GB" sz="2400" dirty="0" smtClean="0"/>
            </a:br>
            <a:r>
              <a:rPr lang="en-GB" sz="2400" dirty="0" smtClean="0"/>
              <a:t>Earth-like planet</a:t>
            </a:r>
          </a:p>
          <a:p>
            <a:pPr lvl="1"/>
            <a:r>
              <a:rPr lang="en-GB" sz="2400" dirty="0" smtClean="0"/>
              <a:t>note that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accent6"/>
                </a:solidFill>
              </a:rPr>
              <a:t>subsurface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oceans can</a:t>
            </a:r>
            <a:br>
              <a:rPr lang="en-GB" sz="2400" dirty="0" smtClean="0"/>
            </a:br>
            <a:r>
              <a:rPr lang="en-GB" sz="2400" dirty="0" smtClean="0"/>
              <a:t>exist further </a:t>
            </a:r>
            <a:br>
              <a:rPr lang="en-GB" sz="2400" dirty="0" smtClean="0"/>
            </a:br>
            <a:r>
              <a:rPr lang="en-GB" sz="2400" dirty="0" smtClean="0"/>
              <a:t>out, e.g. </a:t>
            </a:r>
            <a:br>
              <a:rPr lang="en-GB" sz="2400" dirty="0" smtClean="0"/>
            </a:br>
            <a:r>
              <a:rPr lang="en-GB" sz="2400" dirty="0" err="1" smtClean="0"/>
              <a:t>Europa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alone?</a:t>
            </a:r>
            <a:endParaRPr lang="en-GB" dirty="0"/>
          </a:p>
        </p:txBody>
      </p:sp>
      <p:pic>
        <p:nvPicPr>
          <p:cNvPr id="11266" name="Picture 2" descr="http://www.aanda.org/articles/aa/full/2007/48/aa8091-07/img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671" y="2924175"/>
            <a:ext cx="5448300" cy="394335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3275856" y="206084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we alone?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</a:p>
          <a:p>
            <a:pPr lvl="1"/>
            <a:r>
              <a:rPr lang="en-GB" dirty="0" smtClean="0"/>
              <a:t>Earth-sized planets probably are not uncommon</a:t>
            </a:r>
          </a:p>
          <a:p>
            <a:pPr lvl="2"/>
            <a:r>
              <a:rPr lang="en-GB" dirty="0" smtClean="0"/>
              <a:t>small current numbers reflect difficulty of detection, not non-existence</a:t>
            </a:r>
          </a:p>
          <a:p>
            <a:pPr lvl="1"/>
            <a:r>
              <a:rPr lang="en-GB" dirty="0" smtClean="0"/>
              <a:t>Earth-sized planets, and maybe large moons of giant planets, do exist at appropriate distance from star</a:t>
            </a:r>
          </a:p>
          <a:p>
            <a:pPr lvl="2"/>
            <a:r>
              <a:rPr lang="en-GB" dirty="0" smtClean="0"/>
              <a:t>therefore, </a:t>
            </a:r>
            <a:r>
              <a:rPr lang="en-GB" i="1" dirty="0" smtClean="0">
                <a:solidFill>
                  <a:schemeClr val="accent6"/>
                </a:solidFill>
              </a:rPr>
              <a:t>if</a:t>
            </a:r>
            <a:r>
              <a:rPr lang="en-GB" dirty="0" smtClean="0"/>
              <a:t> life develops easily given appropriate conditions, it should be widespread in Galaxy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Fermi Paradox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410944" cy="4822161"/>
          </a:xfrm>
        </p:spPr>
        <p:txBody>
          <a:bodyPr/>
          <a:lstStyle/>
          <a:p>
            <a:r>
              <a:rPr lang="en-GB" dirty="0" smtClean="0"/>
              <a:t>Why aren’t aliens </a:t>
            </a:r>
            <a:r>
              <a:rPr lang="en-GB" i="1" dirty="0" smtClean="0"/>
              <a:t>obvious?</a:t>
            </a:r>
            <a:endParaRPr lang="en-GB" dirty="0" smtClean="0"/>
          </a:p>
          <a:p>
            <a:pPr lvl="1"/>
            <a:r>
              <a:rPr lang="en-GB" dirty="0" smtClean="0"/>
              <a:t>A civilisation not much more advanced than us could build self-replicating robot probes</a:t>
            </a:r>
          </a:p>
          <a:p>
            <a:pPr lvl="1"/>
            <a:r>
              <a:rPr lang="en-GB" dirty="0" smtClean="0"/>
              <a:t>These can visit every star in the Galaxy in &lt; 10 </a:t>
            </a:r>
            <a:r>
              <a:rPr lang="en-GB" dirty="0" err="1" smtClean="0"/>
              <a:t>Myr</a:t>
            </a:r>
            <a:endParaRPr lang="en-GB" dirty="0" smtClean="0"/>
          </a:p>
          <a:p>
            <a:pPr lvl="2"/>
            <a:r>
              <a:rPr lang="en-GB" dirty="0" smtClean="0"/>
              <a:t>with quite modest assumptions about performance</a:t>
            </a:r>
          </a:p>
          <a:p>
            <a:pPr lvl="1"/>
            <a:r>
              <a:rPr lang="en-GB" dirty="0" smtClean="0"/>
              <a:t>Therefore aliens should already be here!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627" y="1196752"/>
            <a:ext cx="337688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302016"/>
          </a:xfrm>
        </p:spPr>
        <p:txBody>
          <a:bodyPr/>
          <a:lstStyle/>
          <a:p>
            <a:r>
              <a:rPr lang="en-GB" dirty="0" smtClean="0"/>
              <a:t>Resolutions to the Fermi Paradox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22336" cy="3744416"/>
          </a:xfrm>
        </p:spPr>
        <p:txBody>
          <a:bodyPr>
            <a:normAutofit/>
          </a:bodyPr>
          <a:lstStyle/>
          <a:p>
            <a:pPr marL="154350" indent="-514350">
              <a:buAutoNum type="arabicPeriod"/>
            </a:pPr>
            <a:r>
              <a:rPr lang="en-GB" sz="2800" dirty="0" smtClean="0"/>
              <a:t>They do not exist.</a:t>
            </a:r>
          </a:p>
          <a:p>
            <a:pPr marL="154350" indent="-514350">
              <a:buAutoNum type="arabicPeriod"/>
            </a:pPr>
            <a:r>
              <a:rPr lang="en-GB" sz="2800" dirty="0" smtClean="0"/>
              <a:t>They exist, but do not colonise or communicate.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They exist and colonise, but we are looking in the wrong places.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We do not exist!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Life is rare.</a:t>
            </a:r>
          </a:p>
          <a:p>
            <a:pPr lvl="1"/>
            <a:r>
              <a:rPr lang="en-GB" dirty="0" smtClean="0"/>
              <a:t>Life occurred early on Earth, but maybe it occurs early or not at all?</a:t>
            </a:r>
          </a:p>
          <a:p>
            <a:pPr lvl="1"/>
            <a:r>
              <a:rPr lang="en-GB" dirty="0" smtClean="0"/>
              <a:t>Life elsewhere in Solar System (Mars?  </a:t>
            </a:r>
            <a:r>
              <a:rPr lang="en-GB" dirty="0" err="1" smtClean="0"/>
              <a:t>Europa</a:t>
            </a:r>
            <a:r>
              <a:rPr lang="en-GB" dirty="0" smtClean="0"/>
              <a:t>?) would disprove this.</a:t>
            </a:r>
          </a:p>
          <a:p>
            <a:r>
              <a:rPr lang="en-GB" dirty="0" smtClean="0"/>
              <a:t>Complex life is rare.</a:t>
            </a:r>
          </a:p>
          <a:p>
            <a:pPr lvl="1"/>
            <a:r>
              <a:rPr lang="en-GB" i="1" dirty="0" smtClean="0"/>
              <a:t>Rare Earth</a:t>
            </a:r>
            <a:r>
              <a:rPr lang="en-GB" dirty="0" smtClean="0"/>
              <a:t> hypothesis:</a:t>
            </a:r>
          </a:p>
          <a:p>
            <a:pPr lvl="2"/>
            <a:r>
              <a:rPr lang="en-GB" dirty="0" smtClean="0"/>
              <a:t>maybe evolution of complex life requires special conditions or unlikely events</a:t>
            </a:r>
          </a:p>
          <a:p>
            <a:pPr lvl="2"/>
            <a:r>
              <a:rPr lang="en-GB" dirty="0" smtClean="0"/>
              <a:t>if only one planet ever evolves complex life, we have to be living on it!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do not exist.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Intelligence and/or technology is improbable.</a:t>
            </a:r>
          </a:p>
          <a:p>
            <a:pPr lvl="1"/>
            <a:r>
              <a:rPr lang="en-GB" dirty="0" smtClean="0"/>
              <a:t>Tool use and language appear</a:t>
            </a:r>
            <a:br>
              <a:rPr lang="en-GB" dirty="0" smtClean="0"/>
            </a:br>
            <a:r>
              <a:rPr lang="en-GB" dirty="0" smtClean="0"/>
              <a:t>obviously advantageous, but are</a:t>
            </a:r>
            <a:br>
              <a:rPr lang="en-GB" dirty="0" smtClean="0"/>
            </a:br>
            <a:r>
              <a:rPr lang="en-GB" dirty="0" smtClean="0"/>
              <a:t>very rare and unique, respectively</a:t>
            </a:r>
          </a:p>
          <a:p>
            <a:pPr lvl="2"/>
            <a:r>
              <a:rPr lang="en-GB" dirty="0" smtClean="0"/>
              <a:t>Are they difficult to develop by </a:t>
            </a:r>
            <a:br>
              <a:rPr lang="en-GB" dirty="0" smtClean="0"/>
            </a:br>
            <a:r>
              <a:rPr lang="en-GB" dirty="0" smtClean="0"/>
              <a:t>natural selection?</a:t>
            </a:r>
          </a:p>
          <a:p>
            <a:pPr lvl="1"/>
            <a:r>
              <a:rPr lang="en-GB" dirty="0" smtClean="0"/>
              <a:t>Technology requires suitable </a:t>
            </a:r>
            <a:br>
              <a:rPr lang="en-GB" dirty="0" smtClean="0"/>
            </a:br>
            <a:r>
              <a:rPr lang="en-GB" dirty="0" smtClean="0"/>
              <a:t>environment</a:t>
            </a:r>
          </a:p>
          <a:p>
            <a:pPr lvl="2"/>
            <a:r>
              <a:rPr lang="en-GB" dirty="0" smtClean="0"/>
              <a:t>Dolphins aren’t going to develop</a:t>
            </a:r>
            <a:br>
              <a:rPr lang="en-GB" dirty="0" smtClean="0"/>
            </a:br>
            <a:r>
              <a:rPr lang="en-GB" dirty="0" smtClean="0"/>
              <a:t>metal-working any time soon...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195" y="2492896"/>
            <a:ext cx="27843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39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exist, but do not colonise.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04000" cy="508280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Technological civilisations have limited lifespan.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Naturally limited by extinction-level events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Asteroid impacts, ice ages...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Artificially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limited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by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incompetence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Nuclear war, global warming...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779</TotalTime>
  <Words>508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The only intelligent planet?</vt:lpstr>
      <vt:lpstr>Are we alone?</vt:lpstr>
      <vt:lpstr>Are we alone?</vt:lpstr>
      <vt:lpstr>Are we alone?</vt:lpstr>
      <vt:lpstr>The Fermi Paradox</vt:lpstr>
      <vt:lpstr>Resolutions to the Fermi Paradox</vt:lpstr>
      <vt:lpstr>They do not exist.</vt:lpstr>
      <vt:lpstr>They do not exist.</vt:lpstr>
      <vt:lpstr>They exist, but do not colonise.</vt:lpstr>
      <vt:lpstr>They exist, but do not colonise.</vt:lpstr>
      <vt:lpstr>We are looking in the wrong place.</vt:lpstr>
      <vt:lpstr>We do not exist.</vt:lpstr>
      <vt:lpstr>We do not exist.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only intelligent planet?</dc:title>
  <dc:creator>Susan</dc:creator>
  <cp:lastModifiedBy>Susan</cp:lastModifiedBy>
  <cp:revision>68</cp:revision>
  <dcterms:created xsi:type="dcterms:W3CDTF">2012-12-11T10:23:53Z</dcterms:created>
  <dcterms:modified xsi:type="dcterms:W3CDTF">2017-07-12T09:31:21Z</dcterms:modified>
</cp:coreProperties>
</file>